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340" r:id="rId3"/>
    <p:sldId id="341" r:id="rId4"/>
    <p:sldId id="342" r:id="rId5"/>
    <p:sldId id="348" r:id="rId6"/>
    <p:sldId id="351" r:id="rId7"/>
    <p:sldId id="343" r:id="rId8"/>
    <p:sldId id="350" r:id="rId9"/>
    <p:sldId id="349" r:id="rId10"/>
    <p:sldId id="344" r:id="rId11"/>
    <p:sldId id="345" r:id="rId12"/>
    <p:sldId id="346" r:id="rId13"/>
    <p:sldId id="347" r:id="rId14"/>
    <p:sldId id="338" r:id="rId15"/>
  </p:sldIdLst>
  <p:sldSz cx="9144000" cy="5143500" type="screen16x9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444"/>
    <a:srgbClr val="006699"/>
    <a:srgbClr val="174A75"/>
    <a:srgbClr val="164A76"/>
    <a:srgbClr val="154A76"/>
    <a:srgbClr val="0065B0"/>
    <a:srgbClr val="FF0505"/>
    <a:srgbClr val="EA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32"/>
  </p:normalViewPr>
  <p:slideViewPr>
    <p:cSldViewPr>
      <p:cViewPr varScale="1">
        <p:scale>
          <a:sx n="120" d="100"/>
          <a:sy n="120" d="100"/>
        </p:scale>
        <p:origin x="864" y="1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940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handoutMaster" Target="handoutMasters/handout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BB21C36F-3D9D-4C17-B60D-5CF189A067ED}" type="datetimeFigureOut">
              <a:rPr lang="en-JM"/>
              <a:pPr>
                <a:defRPr/>
              </a:pPr>
              <a:t>27/04/2017</a:t>
            </a:fld>
            <a:endParaRPr lang="en-JM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6CF9A5CF-558B-4EB9-BEB1-EC9166B3986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377772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082A7D35-A956-4A43-8581-DE6D6CE788A6}" type="datetimeFigureOut">
              <a:rPr lang="en-JM"/>
              <a:pPr>
                <a:defRPr/>
              </a:pPr>
              <a:t>27/04/2017</a:t>
            </a:fld>
            <a:endParaRPr lang="en-JM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JM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JM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JM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>
                <a:latin typeface="Calibri" pitchFamily="34" charset="0"/>
              </a:defRPr>
            </a:lvl1pPr>
          </a:lstStyle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6731148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2659411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10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1395166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11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839595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12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5307285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13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407125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14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8296081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2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601957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3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4664098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4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7038187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5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0605326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6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767851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7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9221439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Add in responsive picture from phone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8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43385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B464497-61C4-46B0-ACA5-17230456BCD5}" type="slidenum">
              <a:rPr lang="en-JM"/>
              <a:pPr>
                <a:defRPr/>
              </a:pPr>
              <a:t>9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602677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JM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03F45A8-EFFB-45EA-B061-44A258B2EA7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65799800"/>
      </p:ext>
    </p:extLst>
  </p:cSld>
  <p:clrMapOvr>
    <a:masterClrMapping/>
  </p:clrMapOvr>
  <p:transition spd="slow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6113" y="1077913"/>
            <a:ext cx="3925887" cy="3244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7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1295400" y="12001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1295400" y="1428750"/>
            <a:ext cx="2743200" cy="533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1295400" y="22669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1295400" y="2495550"/>
            <a:ext cx="2743200" cy="533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1295400" y="33337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1295400" y="3562350"/>
            <a:ext cx="2743200" cy="533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24"/>
          <p:cNvSpPr>
            <a:spLocks noGrp="1"/>
          </p:cNvSpPr>
          <p:nvPr>
            <p:ph type="pic" sz="quarter" idx="28"/>
          </p:nvPr>
        </p:nvSpPr>
        <p:spPr>
          <a:xfrm>
            <a:off x="4709141" y="1352550"/>
            <a:ext cx="3429000" cy="1960213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2B8B7613-325B-427A-A30B-D9A0483802C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804654782"/>
      </p:ext>
    </p:extLst>
  </p:cSld>
  <p:clrMapOvr>
    <a:masterClrMapping/>
  </p:clrMapOvr>
  <p:transition spd="slow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323975"/>
            <a:ext cx="4918075" cy="29352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6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791200" y="1373187"/>
            <a:ext cx="2667000" cy="665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5791200" y="2190750"/>
            <a:ext cx="2819400" cy="360363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5791200" y="2551113"/>
            <a:ext cx="2819400" cy="533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rgbClr val="006699"/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5791200" y="3257551"/>
            <a:ext cx="2819400" cy="381000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5791200" y="3638550"/>
            <a:ext cx="2971800" cy="5334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rgbClr val="006699"/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Picture Placeholder 16"/>
          <p:cNvSpPr>
            <a:spLocks noGrp="1"/>
          </p:cNvSpPr>
          <p:nvPr>
            <p:ph type="pic" sz="quarter" idx="21"/>
          </p:nvPr>
        </p:nvSpPr>
        <p:spPr>
          <a:xfrm>
            <a:off x="1125304" y="1700784"/>
            <a:ext cx="3429000" cy="2065944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15" name="Slide Number Placeholder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792F3572-81AB-4E29-86CA-624E5B8F0E7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254483792"/>
      </p:ext>
    </p:extLst>
  </p:cSld>
  <p:clrMapOvr>
    <a:masterClrMapping/>
  </p:clrMapOvr>
  <p:transition spd="slow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 userDrawn="1"/>
        </p:nvCxnSpPr>
        <p:spPr>
          <a:xfrm>
            <a:off x="3200400" y="1189038"/>
            <a:ext cx="0" cy="2686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6096000" y="1189038"/>
            <a:ext cx="0" cy="268605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3"/>
          </p:nvPr>
        </p:nvSpPr>
        <p:spPr>
          <a:xfrm>
            <a:off x="457200" y="1581150"/>
            <a:ext cx="2590800" cy="2362200"/>
          </a:xfrm>
        </p:spPr>
        <p:txBody>
          <a:bodyPr>
            <a:normAutofit/>
          </a:bodyPr>
          <a:lstStyle>
            <a:lvl1pPr>
              <a:buClr>
                <a:srgbClr val="0070C0"/>
              </a:buClr>
              <a:buSzPct val="120000"/>
              <a:buFont typeface="Courier New" pitchFamily="49" charset="0"/>
              <a:buChar char="o"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3352800" y="1581150"/>
            <a:ext cx="2590800" cy="2362200"/>
          </a:xfrm>
        </p:spPr>
        <p:txBody>
          <a:bodyPr>
            <a:normAutofit/>
          </a:bodyPr>
          <a:lstStyle>
            <a:lvl1pPr>
              <a:buClr>
                <a:srgbClr val="0070C0"/>
              </a:buClr>
              <a:buSzPct val="120000"/>
              <a:buFont typeface="Courier New" pitchFamily="49" charset="0"/>
              <a:buChar char="o"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4"/>
          <p:cNvSpPr>
            <a:spLocks noGrp="1"/>
          </p:cNvSpPr>
          <p:nvPr>
            <p:ph type="body" sz="quarter" idx="15"/>
          </p:nvPr>
        </p:nvSpPr>
        <p:spPr>
          <a:xfrm>
            <a:off x="6248400" y="1581150"/>
            <a:ext cx="2590800" cy="2362200"/>
          </a:xfrm>
        </p:spPr>
        <p:txBody>
          <a:bodyPr>
            <a:normAutofit/>
          </a:bodyPr>
          <a:lstStyle>
            <a:lvl1pPr>
              <a:buClr>
                <a:srgbClr val="0070C0"/>
              </a:buClr>
              <a:buSzPct val="120000"/>
              <a:buFont typeface="Courier New" pitchFamily="49" charset="0"/>
              <a:buChar char="o"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8"/>
          <p:cNvSpPr>
            <a:spLocks noGrp="1"/>
          </p:cNvSpPr>
          <p:nvPr>
            <p:ph sz="quarter" idx="37"/>
          </p:nvPr>
        </p:nvSpPr>
        <p:spPr>
          <a:xfrm>
            <a:off x="457200" y="1200150"/>
            <a:ext cx="20574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38"/>
          <p:cNvSpPr>
            <a:spLocks noGrp="1"/>
          </p:cNvSpPr>
          <p:nvPr>
            <p:ph sz="quarter" idx="38"/>
          </p:nvPr>
        </p:nvSpPr>
        <p:spPr>
          <a:xfrm>
            <a:off x="3352800" y="1200150"/>
            <a:ext cx="20574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Content Placeholder 38"/>
          <p:cNvSpPr>
            <a:spLocks noGrp="1"/>
          </p:cNvSpPr>
          <p:nvPr>
            <p:ph sz="quarter" idx="39"/>
          </p:nvPr>
        </p:nvSpPr>
        <p:spPr>
          <a:xfrm>
            <a:off x="6248400" y="1200150"/>
            <a:ext cx="20574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4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12" name="Slide Number Placeholder 4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1CBE64E-01F7-4F54-850A-46ACD4C73C3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104030299"/>
      </p:ext>
    </p:extLst>
  </p:cSld>
  <p:clrMapOvr>
    <a:masterClrMapping/>
  </p:clrMapOvr>
  <p:transition spd="slow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E71E94F-F3DF-4937-BBB1-41B557DAF29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916832696"/>
      </p:ext>
    </p:extLst>
  </p:cSld>
  <p:clrMapOvr>
    <a:masterClrMapping/>
  </p:clrMapOvr>
  <p:transition spd="slow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F69420C-234E-4186-AEF0-0A35E6A32C4D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697877538"/>
      </p:ext>
    </p:extLst>
  </p:cSld>
  <p:clrMapOvr>
    <a:masterClrMapping/>
  </p:clrMapOvr>
  <p:transition spd="slow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6255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0E01FD8-7056-4983-94A2-6425551D071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351237785"/>
      </p:ext>
    </p:extLst>
  </p:cSld>
  <p:clrMapOvr>
    <a:masterClrMapping/>
  </p:clrMapOvr>
  <p:transition spd="slow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3"/>
          </p:nvPr>
        </p:nvSpPr>
        <p:spPr>
          <a:xfrm>
            <a:off x="533400" y="1200150"/>
            <a:ext cx="1828800" cy="1518666"/>
          </a:xfr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32" name="Picture Placeholder 29"/>
          <p:cNvSpPr>
            <a:spLocks noGrp="1"/>
          </p:cNvSpPr>
          <p:nvPr>
            <p:ph type="pic" sz="quarter" idx="14"/>
          </p:nvPr>
        </p:nvSpPr>
        <p:spPr>
          <a:xfrm>
            <a:off x="2590800" y="1200150"/>
            <a:ext cx="1828800" cy="1518666"/>
          </a:xfr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34" name="Picture Placeholder 29"/>
          <p:cNvSpPr>
            <a:spLocks noGrp="1"/>
          </p:cNvSpPr>
          <p:nvPr>
            <p:ph type="pic" sz="quarter" idx="15"/>
          </p:nvPr>
        </p:nvSpPr>
        <p:spPr>
          <a:xfrm>
            <a:off x="4648200" y="1200150"/>
            <a:ext cx="1828800" cy="1518666"/>
          </a:xfr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36" name="Picture Placeholder 29"/>
          <p:cNvSpPr>
            <a:spLocks noGrp="1"/>
          </p:cNvSpPr>
          <p:nvPr>
            <p:ph type="pic" sz="quarter" idx="16"/>
          </p:nvPr>
        </p:nvSpPr>
        <p:spPr>
          <a:xfrm>
            <a:off x="6705600" y="1200150"/>
            <a:ext cx="1828800" cy="1518666"/>
          </a:xfrm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39" name="Content Placeholder 37"/>
          <p:cNvSpPr>
            <a:spLocks noGrp="1"/>
          </p:cNvSpPr>
          <p:nvPr>
            <p:ph sz="quarter" idx="18"/>
          </p:nvPr>
        </p:nvSpPr>
        <p:spPr>
          <a:xfrm>
            <a:off x="2514600" y="3238500"/>
            <a:ext cx="1901952" cy="323850"/>
          </a:xfrm>
        </p:spPr>
        <p:txBody>
          <a:bodyPr>
            <a:noAutofit/>
          </a:bodyPr>
          <a:lstStyle>
            <a:lvl1pPr>
              <a:buNone/>
              <a:defRPr sz="1600">
                <a:latin typeface="Futura LT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Content Placeholder 37"/>
          <p:cNvSpPr>
            <a:spLocks noGrp="1"/>
          </p:cNvSpPr>
          <p:nvPr>
            <p:ph sz="quarter" idx="19"/>
          </p:nvPr>
        </p:nvSpPr>
        <p:spPr>
          <a:xfrm>
            <a:off x="4572000" y="3238500"/>
            <a:ext cx="1901952" cy="323850"/>
          </a:xfrm>
        </p:spPr>
        <p:txBody>
          <a:bodyPr>
            <a:noAutofit/>
          </a:bodyPr>
          <a:lstStyle>
            <a:lvl1pPr>
              <a:buNone/>
              <a:defRPr sz="1600">
                <a:latin typeface="Futura LT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7"/>
          <p:cNvSpPr>
            <a:spLocks noGrp="1"/>
          </p:cNvSpPr>
          <p:nvPr>
            <p:ph sz="quarter" idx="20"/>
          </p:nvPr>
        </p:nvSpPr>
        <p:spPr>
          <a:xfrm>
            <a:off x="6629400" y="3238500"/>
            <a:ext cx="1901952" cy="323850"/>
          </a:xfrm>
        </p:spPr>
        <p:txBody>
          <a:bodyPr>
            <a:noAutofit/>
          </a:bodyPr>
          <a:lstStyle>
            <a:lvl1pPr>
              <a:buNone/>
              <a:defRPr sz="1600">
                <a:latin typeface="Futura LT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7"/>
          <p:cNvSpPr>
            <a:spLocks noGrp="1"/>
          </p:cNvSpPr>
          <p:nvPr>
            <p:ph sz="quarter" idx="21"/>
          </p:nvPr>
        </p:nvSpPr>
        <p:spPr>
          <a:xfrm>
            <a:off x="457200" y="3238500"/>
            <a:ext cx="1901952" cy="323850"/>
          </a:xfrm>
        </p:spPr>
        <p:txBody>
          <a:bodyPr>
            <a:noAutofit/>
          </a:bodyPr>
          <a:lstStyle>
            <a:lvl1pPr>
              <a:buNone/>
              <a:defRPr sz="1600">
                <a:latin typeface="Futura LT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37"/>
          <p:cNvSpPr>
            <a:spLocks noGrp="1"/>
          </p:cNvSpPr>
          <p:nvPr>
            <p:ph sz="quarter" idx="26"/>
          </p:nvPr>
        </p:nvSpPr>
        <p:spPr>
          <a:xfrm>
            <a:off x="2514600" y="3486150"/>
            <a:ext cx="1901952" cy="9906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7"/>
          <p:cNvSpPr>
            <a:spLocks noGrp="1"/>
          </p:cNvSpPr>
          <p:nvPr>
            <p:ph sz="quarter" idx="27"/>
          </p:nvPr>
        </p:nvSpPr>
        <p:spPr>
          <a:xfrm>
            <a:off x="4572000" y="3486150"/>
            <a:ext cx="1901952" cy="9906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7"/>
          <p:cNvSpPr>
            <a:spLocks noGrp="1"/>
          </p:cNvSpPr>
          <p:nvPr>
            <p:ph sz="quarter" idx="28"/>
          </p:nvPr>
        </p:nvSpPr>
        <p:spPr>
          <a:xfrm>
            <a:off x="6629400" y="3486150"/>
            <a:ext cx="1901952" cy="9906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37"/>
          <p:cNvSpPr>
            <a:spLocks noGrp="1"/>
          </p:cNvSpPr>
          <p:nvPr>
            <p:ph sz="quarter" idx="29"/>
          </p:nvPr>
        </p:nvSpPr>
        <p:spPr>
          <a:xfrm>
            <a:off x="457200" y="3486150"/>
            <a:ext cx="1901952" cy="9906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6" name="Text Placeholder 42"/>
          <p:cNvSpPr>
            <a:spLocks noGrp="1"/>
          </p:cNvSpPr>
          <p:nvPr>
            <p:ph type="body" sz="quarter" idx="25"/>
          </p:nvPr>
        </p:nvSpPr>
        <p:spPr>
          <a:xfrm>
            <a:off x="533400" y="2683764"/>
            <a:ext cx="1828800" cy="268986"/>
          </a:xfrm>
          <a:solidFill>
            <a:srgbClr val="006699"/>
          </a:solidFill>
        </p:spPr>
        <p:txBody>
          <a:bodyPr anchor="ctr">
            <a:noAutofit/>
          </a:bodyPr>
          <a:lstStyle>
            <a:lvl1pPr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Text Placeholder 42"/>
          <p:cNvSpPr>
            <a:spLocks noGrp="1"/>
          </p:cNvSpPr>
          <p:nvPr>
            <p:ph type="body" sz="quarter" idx="30"/>
          </p:nvPr>
        </p:nvSpPr>
        <p:spPr>
          <a:xfrm>
            <a:off x="2590800" y="2683764"/>
            <a:ext cx="1828800" cy="268986"/>
          </a:xfrm>
          <a:solidFill>
            <a:srgbClr val="006699"/>
          </a:solidFill>
        </p:spPr>
        <p:txBody>
          <a:bodyPr anchor="ctr">
            <a:noAutofit/>
          </a:bodyPr>
          <a:lstStyle>
            <a:lvl1pPr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2"/>
          <p:cNvSpPr>
            <a:spLocks noGrp="1"/>
          </p:cNvSpPr>
          <p:nvPr>
            <p:ph type="body" sz="quarter" idx="31"/>
          </p:nvPr>
        </p:nvSpPr>
        <p:spPr>
          <a:xfrm>
            <a:off x="4648200" y="2683764"/>
            <a:ext cx="1828800" cy="268986"/>
          </a:xfrm>
          <a:solidFill>
            <a:srgbClr val="006699"/>
          </a:solidFill>
        </p:spPr>
        <p:txBody>
          <a:bodyPr anchor="ctr">
            <a:noAutofit/>
          </a:bodyPr>
          <a:lstStyle>
            <a:lvl1pPr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2"/>
          <p:cNvSpPr>
            <a:spLocks noGrp="1"/>
          </p:cNvSpPr>
          <p:nvPr>
            <p:ph type="body" sz="quarter" idx="32"/>
          </p:nvPr>
        </p:nvSpPr>
        <p:spPr>
          <a:xfrm>
            <a:off x="6705600" y="2683764"/>
            <a:ext cx="1828800" cy="268986"/>
          </a:xfrm>
          <a:solidFill>
            <a:srgbClr val="006699"/>
          </a:solidFill>
        </p:spPr>
        <p:txBody>
          <a:bodyPr anchor="ctr">
            <a:noAutofit/>
          </a:bodyPr>
          <a:lstStyle>
            <a:lvl1pPr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3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861224A-2F11-47DF-968E-B4B80531719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20" name="Footer Placeholder 4"/>
          <p:cNvSpPr>
            <a:spLocks noGrp="1"/>
          </p:cNvSpPr>
          <p:nvPr>
            <p:ph type="ftr" sz="quarter" idx="3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837587332"/>
      </p:ext>
    </p:extLst>
  </p:cSld>
  <p:clrMapOvr>
    <a:masterClrMapping/>
  </p:clrMapOvr>
  <p:transition spd="slow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2" name="Content Placeholder 21"/>
          <p:cNvSpPr>
            <a:spLocks noGrp="1"/>
          </p:cNvSpPr>
          <p:nvPr>
            <p:ph sz="quarter" idx="13"/>
          </p:nvPr>
        </p:nvSpPr>
        <p:spPr>
          <a:xfrm>
            <a:off x="457200" y="990600"/>
            <a:ext cx="8229600" cy="514350"/>
          </a:xfrm>
        </p:spPr>
        <p:txBody>
          <a:bodyPr>
            <a:normAutofit/>
          </a:bodyPr>
          <a:lstStyle>
            <a:lvl1pPr>
              <a:buNone/>
              <a:defRPr sz="13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hart Placeholder 25"/>
          <p:cNvSpPr>
            <a:spLocks noGrp="1"/>
          </p:cNvSpPr>
          <p:nvPr>
            <p:ph type="chart" sz="quarter" idx="14"/>
          </p:nvPr>
        </p:nvSpPr>
        <p:spPr>
          <a:xfrm>
            <a:off x="304800" y="1657350"/>
            <a:ext cx="4572000" cy="257175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chart</a:t>
            </a:r>
            <a:endParaRPr lang="en-JM" noProof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5"/>
          </p:nvPr>
        </p:nvSpPr>
        <p:spPr>
          <a:xfrm>
            <a:off x="5562600" y="2266950"/>
            <a:ext cx="2667000" cy="1752600"/>
          </a:xfrm>
        </p:spPr>
        <p:txBody>
          <a:bodyPr>
            <a:normAutofit/>
          </a:bodyPr>
          <a:lstStyle>
            <a:lvl1pPr>
              <a:buNone/>
              <a:defRPr sz="1100"/>
            </a:lvl1pPr>
            <a:lvl2pPr>
              <a:defRPr sz="1300"/>
            </a:lvl2pPr>
            <a:lvl3pPr>
              <a:defRPr sz="1300"/>
            </a:lvl3pPr>
            <a:lvl4pPr>
              <a:defRPr sz="1300"/>
            </a:lvl4pPr>
            <a:lvl5pPr>
              <a:defRPr sz="13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8"/>
          <p:cNvSpPr>
            <a:spLocks noGrp="1"/>
          </p:cNvSpPr>
          <p:nvPr>
            <p:ph sz="quarter" idx="37"/>
          </p:nvPr>
        </p:nvSpPr>
        <p:spPr>
          <a:xfrm>
            <a:off x="5562600" y="1885950"/>
            <a:ext cx="2438400" cy="285750"/>
          </a:xfrm>
          <a:solidFill>
            <a:srgbClr val="006699"/>
          </a:solidFill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38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EA995-827D-45F7-9EA0-026D244D56C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3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820600894"/>
      </p:ext>
    </p:extLst>
  </p:cSld>
  <p:clrMapOvr>
    <a:masterClrMapping/>
  </p:clrMapOvr>
  <p:transition spd="slow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Layou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6" name="Chart Placeholder 25"/>
          <p:cNvSpPr>
            <a:spLocks noGrp="1"/>
          </p:cNvSpPr>
          <p:nvPr>
            <p:ph type="chart" sz="quarter" idx="14"/>
          </p:nvPr>
        </p:nvSpPr>
        <p:spPr>
          <a:xfrm>
            <a:off x="4343400" y="1123950"/>
            <a:ext cx="4343400" cy="310515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chart</a:t>
            </a:r>
            <a:endParaRPr lang="en-JM" noProof="0" dirty="0"/>
          </a:p>
        </p:txBody>
      </p:sp>
      <p:sp>
        <p:nvSpPr>
          <p:cNvPr id="10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33400" y="13525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70C0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533400" y="15811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533400" y="24193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70C0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533400" y="26479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533400" y="3486150"/>
            <a:ext cx="2217906" cy="2841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70C0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533400" y="37147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441A89-FE03-4018-9355-2EF170E85CF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55860496"/>
      </p:ext>
    </p:extLst>
  </p:cSld>
  <p:clrMapOvr>
    <a:masterClrMapping/>
  </p:clrMapOvr>
  <p:transition spd="slow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 Layou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2" name="Content Placeholder 21"/>
          <p:cNvSpPr>
            <a:spLocks noGrp="1"/>
          </p:cNvSpPr>
          <p:nvPr>
            <p:ph sz="quarter" idx="13"/>
          </p:nvPr>
        </p:nvSpPr>
        <p:spPr>
          <a:xfrm>
            <a:off x="457200" y="914400"/>
            <a:ext cx="8229600" cy="51435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Chart Placeholder 25"/>
          <p:cNvSpPr>
            <a:spLocks noGrp="1"/>
          </p:cNvSpPr>
          <p:nvPr>
            <p:ph type="chart" sz="quarter" idx="14"/>
          </p:nvPr>
        </p:nvSpPr>
        <p:spPr>
          <a:xfrm>
            <a:off x="228600" y="1600200"/>
            <a:ext cx="4572000" cy="264795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chart</a:t>
            </a:r>
            <a:endParaRPr lang="en-JM" noProof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5"/>
          </p:nvPr>
        </p:nvSpPr>
        <p:spPr>
          <a:xfrm>
            <a:off x="5867400" y="18097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2"/>
          <p:cNvSpPr>
            <a:spLocks noGrp="1"/>
          </p:cNvSpPr>
          <p:nvPr>
            <p:ph type="body" sz="quarter" idx="16"/>
          </p:nvPr>
        </p:nvSpPr>
        <p:spPr>
          <a:xfrm>
            <a:off x="5867400" y="24193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2"/>
          <p:cNvSpPr>
            <a:spLocks noGrp="1"/>
          </p:cNvSpPr>
          <p:nvPr>
            <p:ph type="body" sz="quarter" idx="17"/>
          </p:nvPr>
        </p:nvSpPr>
        <p:spPr>
          <a:xfrm>
            <a:off x="5867400" y="30289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867400" y="36385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8"/>
          <p:cNvSpPr>
            <a:spLocks noGrp="1"/>
          </p:cNvSpPr>
          <p:nvPr>
            <p:ph sz="quarter" idx="37"/>
          </p:nvPr>
        </p:nvSpPr>
        <p:spPr>
          <a:xfrm>
            <a:off x="4876800" y="1935748"/>
            <a:ext cx="838200" cy="33120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Content Placeholder 38"/>
          <p:cNvSpPr>
            <a:spLocks noGrp="1"/>
          </p:cNvSpPr>
          <p:nvPr>
            <p:ph sz="quarter" idx="38"/>
          </p:nvPr>
        </p:nvSpPr>
        <p:spPr>
          <a:xfrm>
            <a:off x="4876800" y="2564398"/>
            <a:ext cx="8382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Content Placeholder 38"/>
          <p:cNvSpPr>
            <a:spLocks noGrp="1"/>
          </p:cNvSpPr>
          <p:nvPr>
            <p:ph sz="quarter" idx="39"/>
          </p:nvPr>
        </p:nvSpPr>
        <p:spPr>
          <a:xfrm>
            <a:off x="4876800" y="3173998"/>
            <a:ext cx="8382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Content Placeholder 38"/>
          <p:cNvSpPr>
            <a:spLocks noGrp="1"/>
          </p:cNvSpPr>
          <p:nvPr>
            <p:ph sz="quarter" idx="40"/>
          </p:nvPr>
        </p:nvSpPr>
        <p:spPr>
          <a:xfrm>
            <a:off x="4876800" y="3783598"/>
            <a:ext cx="8382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0B9A1F-2C94-4411-8AE5-2C72312DA4E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4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754246561"/>
      </p:ext>
    </p:extLst>
  </p:cSld>
  <p:clrMapOvr>
    <a:masterClrMapping/>
  </p:clrMapOvr>
  <p:transition spd="slow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 dirty="0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BAC0FD3-E1A0-412F-9E9D-8BBC0FFD82E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34687578"/>
      </p:ext>
    </p:extLst>
  </p:cSld>
  <p:clrMapOvr>
    <a:masterClrMapping/>
  </p:clrMapOvr>
  <p:transition spd="slow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22" name="Content Placeholder 21"/>
          <p:cNvSpPr>
            <a:spLocks noGrp="1"/>
          </p:cNvSpPr>
          <p:nvPr>
            <p:ph sz="quarter" idx="13"/>
          </p:nvPr>
        </p:nvSpPr>
        <p:spPr>
          <a:xfrm>
            <a:off x="457200" y="914400"/>
            <a:ext cx="8229600" cy="514350"/>
          </a:xfrm>
        </p:spPr>
        <p:txBody>
          <a:bodyPr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martArt Placeholder 8"/>
          <p:cNvSpPr>
            <a:spLocks noGrp="1"/>
          </p:cNvSpPr>
          <p:nvPr>
            <p:ph type="dgm" sz="quarter" idx="15"/>
          </p:nvPr>
        </p:nvSpPr>
        <p:spPr>
          <a:xfrm>
            <a:off x="228600" y="1600200"/>
            <a:ext cx="4572000" cy="262890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SmartArt graphic</a:t>
            </a:r>
            <a:endParaRPr lang="en-JM" noProof="0"/>
          </a:p>
        </p:txBody>
      </p:sp>
      <p:sp>
        <p:nvSpPr>
          <p:cNvPr id="8" name="Text Placeholder 22"/>
          <p:cNvSpPr>
            <a:spLocks noGrp="1"/>
          </p:cNvSpPr>
          <p:nvPr>
            <p:ph type="body" sz="quarter" idx="16"/>
          </p:nvPr>
        </p:nvSpPr>
        <p:spPr>
          <a:xfrm>
            <a:off x="5867400" y="18097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2"/>
          <p:cNvSpPr>
            <a:spLocks noGrp="1"/>
          </p:cNvSpPr>
          <p:nvPr>
            <p:ph type="body" sz="quarter" idx="17"/>
          </p:nvPr>
        </p:nvSpPr>
        <p:spPr>
          <a:xfrm>
            <a:off x="5867400" y="24193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867400" y="30289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22"/>
          <p:cNvSpPr>
            <a:spLocks noGrp="1"/>
          </p:cNvSpPr>
          <p:nvPr>
            <p:ph type="body" sz="quarter" idx="19"/>
          </p:nvPr>
        </p:nvSpPr>
        <p:spPr>
          <a:xfrm>
            <a:off x="5867400" y="3638550"/>
            <a:ext cx="2667000" cy="533400"/>
          </a:xfrm>
        </p:spPr>
        <p:txBody>
          <a:bodyPr>
            <a:normAutofit/>
          </a:bodyPr>
          <a:lstStyle>
            <a:lvl1pPr>
              <a:buNone/>
              <a:defRPr sz="11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38"/>
          <p:cNvSpPr>
            <a:spLocks noGrp="1"/>
          </p:cNvSpPr>
          <p:nvPr>
            <p:ph sz="quarter" idx="37"/>
          </p:nvPr>
        </p:nvSpPr>
        <p:spPr>
          <a:xfrm>
            <a:off x="4953000" y="1935748"/>
            <a:ext cx="762000" cy="33120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8"/>
          <p:cNvSpPr>
            <a:spLocks noGrp="1"/>
          </p:cNvSpPr>
          <p:nvPr>
            <p:ph sz="quarter" idx="38"/>
          </p:nvPr>
        </p:nvSpPr>
        <p:spPr>
          <a:xfrm>
            <a:off x="4953000" y="2564398"/>
            <a:ext cx="7620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8"/>
          <p:cNvSpPr>
            <a:spLocks noGrp="1"/>
          </p:cNvSpPr>
          <p:nvPr>
            <p:ph sz="quarter" idx="39"/>
          </p:nvPr>
        </p:nvSpPr>
        <p:spPr>
          <a:xfrm>
            <a:off x="4953000" y="3173998"/>
            <a:ext cx="7620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8"/>
          <p:cNvSpPr>
            <a:spLocks noGrp="1"/>
          </p:cNvSpPr>
          <p:nvPr>
            <p:ph sz="quarter" idx="40"/>
          </p:nvPr>
        </p:nvSpPr>
        <p:spPr>
          <a:xfrm>
            <a:off x="4953000" y="3783598"/>
            <a:ext cx="762000" cy="388352"/>
          </a:xfrm>
          <a:solidFill>
            <a:srgbClr val="006699"/>
          </a:solidFill>
          <a:ln>
            <a:noFill/>
          </a:ln>
        </p:spPr>
        <p:txBody>
          <a:bodyPr wrap="none" tIns="0" anchor="ctr">
            <a:norm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ADD8B1B-AA20-45AC-920C-2BA9469A2BAB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8" name="Footer Placeholder 4"/>
          <p:cNvSpPr>
            <a:spLocks noGrp="1"/>
          </p:cNvSpPr>
          <p:nvPr>
            <p:ph type="ftr" sz="quarter" idx="4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865643055"/>
      </p:ext>
    </p:extLst>
  </p:cSld>
  <p:clrMapOvr>
    <a:masterClrMapping/>
  </p:clrMapOvr>
  <p:transition spd="slow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thing 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533400" y="990600"/>
            <a:ext cx="8001000" cy="2495550"/>
          </a:xfrm>
          <a:ln w="38100">
            <a:solidFill>
              <a:schemeClr val="bg1">
                <a:lumMod val="95000"/>
              </a:schemeClr>
            </a:solidFill>
            <a:miter lim="800000"/>
          </a:ln>
          <a:effectLst/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4800600" y="3714750"/>
            <a:ext cx="3810000" cy="685800"/>
          </a:xfrm>
        </p:spPr>
        <p:txBody>
          <a:bodyPr>
            <a:noAutofit/>
          </a:bodyPr>
          <a:lstStyle>
            <a:lvl1pPr algn="r"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8"/>
          <p:cNvSpPr>
            <a:spLocks noGrp="1"/>
          </p:cNvSpPr>
          <p:nvPr>
            <p:ph sz="quarter" idx="36"/>
          </p:nvPr>
        </p:nvSpPr>
        <p:spPr>
          <a:xfrm>
            <a:off x="533400" y="3638550"/>
            <a:ext cx="2438400" cy="285750"/>
          </a:xfr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38"/>
          <p:cNvSpPr>
            <a:spLocks noGrp="1"/>
          </p:cNvSpPr>
          <p:nvPr>
            <p:ph sz="quarter" idx="37"/>
          </p:nvPr>
        </p:nvSpPr>
        <p:spPr>
          <a:xfrm>
            <a:off x="533400" y="3943350"/>
            <a:ext cx="29718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38"/>
          </p:nvPr>
        </p:nvSpPr>
        <p:spPr>
          <a:xfrm>
            <a:off x="457200" y="4781550"/>
            <a:ext cx="6019800" cy="293688"/>
          </a:xfrm>
        </p:spPr>
        <p:txBody>
          <a:bodyPr/>
          <a:lstStyle>
            <a:lvl1pPr>
              <a:defRPr sz="1400"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8" name="Slide Number Placeholder 4"/>
          <p:cNvSpPr>
            <a:spLocks noGrp="1"/>
          </p:cNvSpPr>
          <p:nvPr>
            <p:ph type="sldNum" sz="quarter" idx="39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23A1400-DA19-4661-ACEB-849D8E2651C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296124534"/>
      </p:ext>
    </p:extLst>
  </p:cSld>
  <p:clrMapOvr>
    <a:masterClrMapping/>
  </p:clrMapOvr>
  <p:transition spd="slow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Galle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icture Placeholder 19"/>
          <p:cNvSpPr>
            <a:spLocks noGrp="1"/>
          </p:cNvSpPr>
          <p:nvPr>
            <p:ph type="pic" sz="quarter" idx="13"/>
          </p:nvPr>
        </p:nvSpPr>
        <p:spPr>
          <a:xfrm>
            <a:off x="533400" y="11239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4" name="Picture Placeholder 19"/>
          <p:cNvSpPr>
            <a:spLocks noGrp="1"/>
          </p:cNvSpPr>
          <p:nvPr>
            <p:ph type="pic" sz="quarter" idx="26"/>
          </p:nvPr>
        </p:nvSpPr>
        <p:spPr>
          <a:xfrm>
            <a:off x="3124200" y="11239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5" name="Picture Placeholder 19"/>
          <p:cNvSpPr>
            <a:spLocks noGrp="1"/>
          </p:cNvSpPr>
          <p:nvPr>
            <p:ph type="pic" sz="quarter" idx="27"/>
          </p:nvPr>
        </p:nvSpPr>
        <p:spPr>
          <a:xfrm>
            <a:off x="5715000" y="11239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6" name="Picture Placeholder 19"/>
          <p:cNvSpPr>
            <a:spLocks noGrp="1"/>
          </p:cNvSpPr>
          <p:nvPr>
            <p:ph type="pic" sz="quarter" idx="28"/>
          </p:nvPr>
        </p:nvSpPr>
        <p:spPr>
          <a:xfrm>
            <a:off x="533400" y="28765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7" name="Picture Placeholder 19"/>
          <p:cNvSpPr>
            <a:spLocks noGrp="1"/>
          </p:cNvSpPr>
          <p:nvPr>
            <p:ph type="pic" sz="quarter" idx="29"/>
          </p:nvPr>
        </p:nvSpPr>
        <p:spPr>
          <a:xfrm>
            <a:off x="3124200" y="28765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18" name="Picture Placeholder 19"/>
          <p:cNvSpPr>
            <a:spLocks noGrp="1"/>
          </p:cNvSpPr>
          <p:nvPr>
            <p:ph type="pic" sz="quarter" idx="30"/>
          </p:nvPr>
        </p:nvSpPr>
        <p:spPr>
          <a:xfrm>
            <a:off x="5715000" y="2876550"/>
            <a:ext cx="2286000" cy="1143000"/>
          </a:xfrm>
          <a:ln w="28575">
            <a:noFill/>
            <a:miter lim="800000"/>
          </a:ln>
          <a:effectLst/>
        </p:spPr>
        <p:txBody>
          <a:bodyPr rtlCol="0">
            <a:normAutofit/>
          </a:bodyPr>
          <a:lstStyle>
            <a:lvl1pPr marL="0" indent="0" algn="ctr">
              <a:buFontTx/>
              <a:buNone/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31"/>
          </p:nvPr>
        </p:nvSpPr>
        <p:spPr>
          <a:xfrm>
            <a:off x="533400" y="22669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37"/>
          </p:nvPr>
        </p:nvSpPr>
        <p:spPr>
          <a:xfrm>
            <a:off x="3124200" y="22669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38"/>
          </p:nvPr>
        </p:nvSpPr>
        <p:spPr>
          <a:xfrm>
            <a:off x="5715000" y="22669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28"/>
          <p:cNvSpPr>
            <a:spLocks noGrp="1"/>
          </p:cNvSpPr>
          <p:nvPr>
            <p:ph type="body" sz="quarter" idx="39"/>
          </p:nvPr>
        </p:nvSpPr>
        <p:spPr>
          <a:xfrm>
            <a:off x="533400" y="40195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28"/>
          <p:cNvSpPr>
            <a:spLocks noGrp="1"/>
          </p:cNvSpPr>
          <p:nvPr>
            <p:ph type="body" sz="quarter" idx="40"/>
          </p:nvPr>
        </p:nvSpPr>
        <p:spPr>
          <a:xfrm>
            <a:off x="3124200" y="40195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28"/>
          <p:cNvSpPr>
            <a:spLocks noGrp="1"/>
          </p:cNvSpPr>
          <p:nvPr>
            <p:ph type="body" sz="quarter" idx="41"/>
          </p:nvPr>
        </p:nvSpPr>
        <p:spPr>
          <a:xfrm>
            <a:off x="5715000" y="4019550"/>
            <a:ext cx="2286000" cy="274320"/>
          </a:xfrm>
          <a:solidFill>
            <a:srgbClr val="006699"/>
          </a:solidFill>
        </p:spPr>
        <p:txBody>
          <a:bodyPr>
            <a:noAutofit/>
          </a:bodyPr>
          <a:lstStyle>
            <a:lvl1pPr>
              <a:buFontTx/>
              <a:buNone/>
              <a:defRPr sz="140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Slide Number Placeholder 5"/>
          <p:cNvSpPr>
            <a:spLocks noGrp="1"/>
          </p:cNvSpPr>
          <p:nvPr>
            <p:ph type="sldNum" sz="quarter" idx="4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2273FD-1EAA-4DF2-BA70-DD9012FAD4C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4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646124924"/>
      </p:ext>
    </p:extLst>
  </p:cSld>
  <p:clrMapOvr>
    <a:masterClrMapping/>
  </p:clrMapOvr>
  <p:transition spd="slow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Ser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533400" y="1029611"/>
            <a:ext cx="7772400" cy="39914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latin typeface="Futura LT Condensed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8" name="Picture Placeholder 27"/>
          <p:cNvSpPr>
            <a:spLocks noGrp="1"/>
          </p:cNvSpPr>
          <p:nvPr>
            <p:ph type="pic" sz="quarter" idx="13"/>
          </p:nvPr>
        </p:nvSpPr>
        <p:spPr>
          <a:xfrm>
            <a:off x="533400" y="1885950"/>
            <a:ext cx="762000" cy="718705"/>
          </a:xfrm>
          <a:prstGeom prst="round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 rtlCol="0">
            <a:normAutofit/>
          </a:bodyPr>
          <a:lstStyle>
            <a:lvl1pPr>
              <a:defRPr sz="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29" name="Picture Placeholder 27"/>
          <p:cNvSpPr>
            <a:spLocks noGrp="1"/>
          </p:cNvSpPr>
          <p:nvPr>
            <p:ph type="pic" sz="quarter" idx="14"/>
          </p:nvPr>
        </p:nvSpPr>
        <p:spPr>
          <a:xfrm>
            <a:off x="533400" y="3257550"/>
            <a:ext cx="762000" cy="718705"/>
          </a:xfrm>
          <a:prstGeom prst="round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 rtlCol="0">
            <a:normAutofit/>
          </a:bodyPr>
          <a:lstStyle>
            <a:lvl1pPr>
              <a:defRPr sz="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30" name="Picture Placeholder 27"/>
          <p:cNvSpPr>
            <a:spLocks noGrp="1"/>
          </p:cNvSpPr>
          <p:nvPr>
            <p:ph type="pic" sz="quarter" idx="15"/>
          </p:nvPr>
        </p:nvSpPr>
        <p:spPr>
          <a:xfrm>
            <a:off x="4724400" y="3257550"/>
            <a:ext cx="762000" cy="718705"/>
          </a:xfrm>
          <a:prstGeom prst="round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 rtlCol="0">
            <a:normAutofit/>
          </a:bodyPr>
          <a:lstStyle>
            <a:lvl1pPr>
              <a:defRPr sz="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31" name="Picture Placeholder 27"/>
          <p:cNvSpPr>
            <a:spLocks noGrp="1"/>
          </p:cNvSpPr>
          <p:nvPr>
            <p:ph type="pic" sz="quarter" idx="16"/>
          </p:nvPr>
        </p:nvSpPr>
        <p:spPr>
          <a:xfrm>
            <a:off x="4724400" y="1885950"/>
            <a:ext cx="762000" cy="718705"/>
          </a:xfrm>
          <a:prstGeom prst="roundRect">
            <a:avLst/>
          </a:prstGeom>
          <a:effectLst>
            <a:reflection blurRad="6350" stA="52000" endA="300" endPos="35000" dir="5400000" sy="-100000" algn="bl" rotWithShape="0"/>
          </a:effectLst>
        </p:spPr>
        <p:txBody>
          <a:bodyPr rtlCol="0">
            <a:normAutofit/>
          </a:bodyPr>
          <a:lstStyle>
            <a:lvl1pPr>
              <a:defRPr sz="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7"/>
          </p:nvPr>
        </p:nvSpPr>
        <p:spPr>
          <a:xfrm>
            <a:off x="1371600" y="1809750"/>
            <a:ext cx="2209800" cy="228600"/>
          </a:xfrm>
        </p:spPr>
        <p:txBody>
          <a:bodyPr>
            <a:noAutofit/>
          </a:bodyPr>
          <a:lstStyle>
            <a:lvl1pPr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Content Placeholder 34"/>
          <p:cNvSpPr>
            <a:spLocks noGrp="1"/>
          </p:cNvSpPr>
          <p:nvPr>
            <p:ph sz="quarter" idx="18"/>
          </p:nvPr>
        </p:nvSpPr>
        <p:spPr>
          <a:xfrm>
            <a:off x="1371600" y="2076450"/>
            <a:ext cx="2971800" cy="800100"/>
          </a:xfrm>
        </p:spPr>
        <p:txBody>
          <a:bodyPr>
            <a:no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5562600" y="1809750"/>
            <a:ext cx="2209800" cy="228600"/>
          </a:xfrm>
        </p:spPr>
        <p:txBody>
          <a:bodyPr>
            <a:noAutofit/>
          </a:bodyPr>
          <a:lstStyle>
            <a:lvl1pPr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Content Placeholder 34"/>
          <p:cNvSpPr>
            <a:spLocks noGrp="1"/>
          </p:cNvSpPr>
          <p:nvPr>
            <p:ph sz="quarter" idx="20"/>
          </p:nvPr>
        </p:nvSpPr>
        <p:spPr>
          <a:xfrm>
            <a:off x="5562600" y="2076450"/>
            <a:ext cx="2971800" cy="8001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1371600" y="3181350"/>
            <a:ext cx="2209800" cy="228600"/>
          </a:xfrm>
        </p:spPr>
        <p:txBody>
          <a:bodyPr>
            <a:noAutofit/>
          </a:bodyPr>
          <a:lstStyle>
            <a:lvl1pPr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Content Placeholder 34"/>
          <p:cNvSpPr>
            <a:spLocks noGrp="1"/>
          </p:cNvSpPr>
          <p:nvPr>
            <p:ph sz="quarter" idx="22"/>
          </p:nvPr>
        </p:nvSpPr>
        <p:spPr>
          <a:xfrm>
            <a:off x="1371600" y="3448050"/>
            <a:ext cx="2971800" cy="8001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32"/>
          <p:cNvSpPr>
            <a:spLocks noGrp="1"/>
          </p:cNvSpPr>
          <p:nvPr>
            <p:ph type="body" sz="quarter" idx="23"/>
          </p:nvPr>
        </p:nvSpPr>
        <p:spPr>
          <a:xfrm>
            <a:off x="5562600" y="3181350"/>
            <a:ext cx="2209800" cy="228600"/>
          </a:xfrm>
        </p:spPr>
        <p:txBody>
          <a:bodyPr>
            <a:noAutofit/>
          </a:bodyPr>
          <a:lstStyle>
            <a:lvl1pPr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Content Placeholder 34"/>
          <p:cNvSpPr>
            <a:spLocks noGrp="1"/>
          </p:cNvSpPr>
          <p:nvPr>
            <p:ph sz="quarter" idx="24"/>
          </p:nvPr>
        </p:nvSpPr>
        <p:spPr>
          <a:xfrm>
            <a:off x="5562600" y="3448050"/>
            <a:ext cx="2971800" cy="8001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5"/>
          </p:nvPr>
        </p:nvSpPr>
        <p:spPr>
          <a:xfrm>
            <a:off x="533400" y="1047750"/>
            <a:ext cx="1905000" cy="381000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26"/>
          </p:nvPr>
        </p:nvSpPr>
        <p:spPr>
          <a:xfrm>
            <a:off x="2590800" y="1047750"/>
            <a:ext cx="2057400" cy="381000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Text Placeholder 25"/>
          <p:cNvSpPr>
            <a:spLocks noGrp="1"/>
          </p:cNvSpPr>
          <p:nvPr>
            <p:ph type="body" sz="quarter" idx="27"/>
          </p:nvPr>
        </p:nvSpPr>
        <p:spPr>
          <a:xfrm>
            <a:off x="4724400" y="1047750"/>
            <a:ext cx="1524000" cy="381000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25"/>
          <p:cNvSpPr>
            <a:spLocks noGrp="1"/>
          </p:cNvSpPr>
          <p:nvPr>
            <p:ph type="body" sz="quarter" idx="28"/>
          </p:nvPr>
        </p:nvSpPr>
        <p:spPr>
          <a:xfrm>
            <a:off x="6400800" y="1047750"/>
            <a:ext cx="1828800" cy="381000"/>
          </a:xfrm>
        </p:spPr>
        <p:txBody>
          <a:bodyPr anchor="ctr">
            <a:normAutofit/>
          </a:bodyPr>
          <a:lstStyle>
            <a:lvl1pPr algn="ctr">
              <a:buNone/>
              <a:defRPr sz="14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Footer Placeholder 3"/>
          <p:cNvSpPr>
            <a:spLocks noGrp="1"/>
          </p:cNvSpPr>
          <p:nvPr>
            <p:ph type="ftr" sz="quarter" idx="29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21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49E903D7-1F55-4FFB-83F2-481211F38EE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100176353"/>
      </p:ext>
    </p:extLst>
  </p:cSld>
  <p:clrMapOvr>
    <a:masterClrMapping/>
  </p:clrMapOvr>
  <p:transition spd="slow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/>
          </p:nvPr>
        </p:nvSpPr>
        <p:spPr>
          <a:xfrm>
            <a:off x="533400" y="1428750"/>
            <a:ext cx="2362200" cy="280035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8"/>
          <p:cNvSpPr>
            <a:spLocks noGrp="1"/>
          </p:cNvSpPr>
          <p:nvPr>
            <p:ph sz="quarter" idx="39"/>
          </p:nvPr>
        </p:nvSpPr>
        <p:spPr>
          <a:xfrm>
            <a:off x="533400" y="1047750"/>
            <a:ext cx="210312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8"/>
          <p:cNvSpPr>
            <a:spLocks noGrp="1"/>
          </p:cNvSpPr>
          <p:nvPr>
            <p:ph sz="quarter" idx="40"/>
          </p:nvPr>
        </p:nvSpPr>
        <p:spPr>
          <a:xfrm>
            <a:off x="3352800" y="1047750"/>
            <a:ext cx="21336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Content Placeholder 38"/>
          <p:cNvSpPr>
            <a:spLocks noGrp="1"/>
          </p:cNvSpPr>
          <p:nvPr>
            <p:ph sz="quarter" idx="41"/>
          </p:nvPr>
        </p:nvSpPr>
        <p:spPr>
          <a:xfrm>
            <a:off x="6248400" y="1047750"/>
            <a:ext cx="21336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Content Placeholder 13"/>
          <p:cNvSpPr>
            <a:spLocks noGrp="1"/>
          </p:cNvSpPr>
          <p:nvPr>
            <p:ph sz="quarter" idx="42"/>
          </p:nvPr>
        </p:nvSpPr>
        <p:spPr>
          <a:xfrm>
            <a:off x="3352800" y="1428750"/>
            <a:ext cx="2362200" cy="280035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Content Placeholder 13"/>
          <p:cNvSpPr>
            <a:spLocks noGrp="1"/>
          </p:cNvSpPr>
          <p:nvPr>
            <p:ph sz="quarter" idx="43"/>
          </p:nvPr>
        </p:nvSpPr>
        <p:spPr>
          <a:xfrm>
            <a:off x="6248400" y="1428750"/>
            <a:ext cx="2362200" cy="280035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8E2FD8A-2D07-43F3-A126-76BC70E4FFF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4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850958558"/>
      </p:ext>
    </p:extLst>
  </p:cSld>
  <p:clrMapOvr>
    <a:masterClrMapping/>
  </p:clrMapOvr>
  <p:transition spd="slow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7620000" cy="422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609599" y="1504950"/>
            <a:ext cx="3654357" cy="2952750"/>
          </a:xfrm>
        </p:spPr>
        <p:txBody>
          <a:bodyPr>
            <a:norm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10"/>
          <p:cNvSpPr>
            <a:spLocks noGrp="1"/>
          </p:cNvSpPr>
          <p:nvPr>
            <p:ph sz="quarter" idx="14"/>
          </p:nvPr>
        </p:nvSpPr>
        <p:spPr>
          <a:xfrm>
            <a:off x="4800600" y="1504950"/>
            <a:ext cx="3733800" cy="2971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Content Placeholder 38"/>
          <p:cNvSpPr>
            <a:spLocks noGrp="1"/>
          </p:cNvSpPr>
          <p:nvPr>
            <p:ph sz="quarter" idx="39"/>
          </p:nvPr>
        </p:nvSpPr>
        <p:spPr>
          <a:xfrm>
            <a:off x="609600" y="1047750"/>
            <a:ext cx="28194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8"/>
          <p:cNvSpPr>
            <a:spLocks noGrp="1"/>
          </p:cNvSpPr>
          <p:nvPr>
            <p:ph sz="quarter" idx="40"/>
          </p:nvPr>
        </p:nvSpPr>
        <p:spPr>
          <a:xfrm>
            <a:off x="4800600" y="1047750"/>
            <a:ext cx="2819400" cy="285750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E8B27E2-B4FC-4DE2-9D62-D0489B5369A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4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22127782"/>
      </p:ext>
    </p:extLst>
  </p:cSld>
  <p:clrMapOvr>
    <a:masterClrMapping/>
  </p:clrMapOvr>
  <p:transition spd="slow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se Study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7620000" cy="422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57200" y="990600"/>
            <a:ext cx="8229600" cy="514350"/>
          </a:xfrm>
        </p:spPr>
        <p:txBody>
          <a:bodyPr>
            <a:noAutofit/>
          </a:bodyPr>
          <a:lstStyle>
            <a:lvl1pPr>
              <a:buNone/>
              <a:defRPr sz="12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4"/>
          </p:nvPr>
        </p:nvSpPr>
        <p:spPr>
          <a:xfrm>
            <a:off x="533400" y="1790700"/>
            <a:ext cx="4419600" cy="2457450"/>
          </a:xfrm>
          <a:ln w="38100">
            <a:solidFill>
              <a:schemeClr val="bg1"/>
            </a:solidFill>
            <a:miter lim="800000"/>
          </a:ln>
          <a:effectLst/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6" name="Text Placeholder 13"/>
          <p:cNvSpPr>
            <a:spLocks noGrp="1"/>
          </p:cNvSpPr>
          <p:nvPr>
            <p:ph type="body" sz="quarter" idx="17"/>
          </p:nvPr>
        </p:nvSpPr>
        <p:spPr>
          <a:xfrm>
            <a:off x="5257800" y="3790950"/>
            <a:ext cx="3429000" cy="4572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8"/>
          </p:nvPr>
        </p:nvSpPr>
        <p:spPr>
          <a:xfrm>
            <a:off x="5257800" y="2419350"/>
            <a:ext cx="3429000" cy="12192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5257800" y="1733550"/>
            <a:ext cx="3429000" cy="4572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2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7B99DD8-C017-45D9-A565-7A5B4710BF9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0584178"/>
      </p:ext>
    </p:extLst>
  </p:cSld>
  <p:clrMapOvr>
    <a:masterClrMapping/>
  </p:clrMapOvr>
  <p:transition spd="slow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0" y="1047750"/>
            <a:ext cx="9144000" cy="281940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7620000" cy="422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304800" y="4019550"/>
            <a:ext cx="8534400" cy="533400"/>
          </a:xfrm>
        </p:spPr>
        <p:txBody>
          <a:bodyPr>
            <a:normAutofit/>
          </a:bodyPr>
          <a:lstStyle>
            <a:lvl1pPr>
              <a:buClr>
                <a:srgbClr val="0FCED3"/>
              </a:buClr>
              <a:buFontTx/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CA6CAFC-D344-49A8-A4D4-E688D7E90574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773223009"/>
      </p:ext>
    </p:extLst>
  </p:cSld>
  <p:clrMapOvr>
    <a:masterClrMapping/>
  </p:clrMapOvr>
  <p:transition spd="slow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jec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/>
          <p:cNvSpPr>
            <a:spLocks noGrp="1"/>
          </p:cNvSpPr>
          <p:nvPr>
            <p:ph type="pic" sz="quarter" idx="13"/>
          </p:nvPr>
        </p:nvSpPr>
        <p:spPr>
          <a:xfrm>
            <a:off x="0" y="1123950"/>
            <a:ext cx="5181600" cy="3276600"/>
          </a:xfrm>
          <a:effectLst/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7620000" cy="422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1" name="Content Placeholder 38"/>
          <p:cNvSpPr>
            <a:spLocks noGrp="1"/>
          </p:cNvSpPr>
          <p:nvPr>
            <p:ph sz="quarter" idx="37"/>
          </p:nvPr>
        </p:nvSpPr>
        <p:spPr>
          <a:xfrm>
            <a:off x="5410200" y="1498854"/>
            <a:ext cx="2971800" cy="310896"/>
          </a:xfrm>
          <a:solidFill>
            <a:srgbClr val="006699"/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8"/>
          <p:cNvSpPr>
            <a:spLocks noGrp="1"/>
          </p:cNvSpPr>
          <p:nvPr>
            <p:ph sz="quarter" idx="36"/>
          </p:nvPr>
        </p:nvSpPr>
        <p:spPr>
          <a:xfrm>
            <a:off x="5410200" y="1143000"/>
            <a:ext cx="2438400" cy="285750"/>
          </a:xfr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algn="l">
              <a:buNone/>
              <a:defRPr sz="1600" b="0">
                <a:solidFill>
                  <a:schemeClr val="bg1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9"/>
          </p:nvPr>
        </p:nvSpPr>
        <p:spPr>
          <a:xfrm>
            <a:off x="5410200" y="2114550"/>
            <a:ext cx="3429000" cy="4572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41"/>
          </p:nvPr>
        </p:nvSpPr>
        <p:spPr>
          <a:xfrm>
            <a:off x="5410200" y="2724150"/>
            <a:ext cx="3429000" cy="11430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42"/>
          </p:nvPr>
        </p:nvSpPr>
        <p:spPr>
          <a:xfrm>
            <a:off x="5410200" y="3943350"/>
            <a:ext cx="3429000" cy="457200"/>
          </a:xfrm>
          <a:solidFill>
            <a:schemeClr val="bg1">
              <a:lumMod val="95000"/>
            </a:schemeClr>
          </a:solidFill>
          <a:ln>
            <a:solidFill>
              <a:schemeClr val="bg1">
                <a:lumMod val="85000"/>
              </a:schemeClr>
            </a:solidFill>
          </a:ln>
          <a:effectLst>
            <a:innerShdw blurRad="114300">
              <a:schemeClr val="bg1"/>
            </a:innerShdw>
          </a:effectLst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27E5F6-59C4-44E7-88A3-8CDCD4A87754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44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416401068"/>
      </p:ext>
    </p:extLst>
  </p:cSld>
  <p:clrMapOvr>
    <a:masterClrMapping/>
  </p:clrMapOvr>
  <p:transition spd="slow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7620000" cy="4226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10" name="Table Placeholder 9"/>
          <p:cNvSpPr>
            <a:spLocks noGrp="1"/>
          </p:cNvSpPr>
          <p:nvPr>
            <p:ph type="tbl" sz="quarter" idx="13"/>
          </p:nvPr>
        </p:nvSpPr>
        <p:spPr>
          <a:xfrm>
            <a:off x="533400" y="1619250"/>
            <a:ext cx="7848600" cy="2286000"/>
          </a:xfrm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table</a:t>
            </a:r>
            <a:endParaRPr lang="en-JM" noProof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4"/>
          </p:nvPr>
        </p:nvSpPr>
        <p:spPr>
          <a:xfrm>
            <a:off x="457200" y="1085850"/>
            <a:ext cx="8229600" cy="285750"/>
          </a:xfrm>
        </p:spPr>
        <p:txBody>
          <a:bodyPr>
            <a:noAutofit/>
          </a:bodyPr>
          <a:lstStyle>
            <a:lvl1pPr algn="l">
              <a:buNone/>
              <a:defRPr sz="1400" b="0">
                <a:latin typeface="Futura LT Bold"/>
                <a:cs typeface="Futura LT Bold"/>
              </a:defRPr>
            </a:lvl1pPr>
            <a:lvl2pPr>
              <a:defRPr sz="1800" b="1"/>
            </a:lvl2pPr>
            <a:lvl3pPr>
              <a:defRPr sz="1800" b="1"/>
            </a:lvl3pPr>
            <a:lvl4pPr>
              <a:defRPr sz="1800" b="1"/>
            </a:lvl4pPr>
            <a:lvl5pPr>
              <a:defRPr sz="1800" b="1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5"/>
          </p:nvPr>
        </p:nvSpPr>
        <p:spPr>
          <a:xfrm>
            <a:off x="533400" y="4019550"/>
            <a:ext cx="7924800" cy="4572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43305F-C108-4934-87DC-EDEAF28B3465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533389450"/>
      </p:ext>
    </p:extLst>
  </p:cSld>
  <p:clrMapOvr>
    <a:masterClrMapping/>
  </p:clrMapOvr>
  <p:transition spd="slow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2800" b="0" cap="all"/>
            </a:lvl1pPr>
          </a:lstStyle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2185C4-1512-40CD-ADFB-D85F07D28994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811520211"/>
      </p:ext>
    </p:extLst>
  </p:cSld>
  <p:clrMapOvr>
    <a:masterClrMapping/>
  </p:clrMapOvr>
  <p:transition spd="slow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Are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>
          <a:xfrm>
            <a:off x="533400" y="1543050"/>
            <a:ext cx="3048000" cy="9144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0"/>
          <p:cNvSpPr>
            <a:spLocks noGrp="1"/>
          </p:cNvSpPr>
          <p:nvPr>
            <p:ph type="body" sz="quarter" idx="14"/>
          </p:nvPr>
        </p:nvSpPr>
        <p:spPr>
          <a:xfrm>
            <a:off x="4343400" y="1543050"/>
            <a:ext cx="3048000" cy="9144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0"/>
          <p:cNvSpPr>
            <a:spLocks noGrp="1"/>
          </p:cNvSpPr>
          <p:nvPr>
            <p:ph type="body" sz="quarter" idx="15"/>
          </p:nvPr>
        </p:nvSpPr>
        <p:spPr>
          <a:xfrm>
            <a:off x="533400" y="3371850"/>
            <a:ext cx="3048000" cy="9144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4343400" y="3371850"/>
            <a:ext cx="3048000" cy="914400"/>
          </a:xfrm>
        </p:spPr>
        <p:txBody>
          <a:bodyPr>
            <a:noAutofit/>
          </a:bodyPr>
          <a:lstStyle>
            <a:lvl1pPr>
              <a:buNone/>
              <a:defRPr sz="11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7"/>
          </p:nvPr>
        </p:nvSpPr>
        <p:spPr>
          <a:xfrm>
            <a:off x="533400" y="1123950"/>
            <a:ext cx="2438400" cy="285750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>
              <a:buNone/>
              <a:defRPr sz="1500" b="0">
                <a:solidFill>
                  <a:schemeClr val="bg1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5"/>
          <p:cNvSpPr>
            <a:spLocks noGrp="1"/>
          </p:cNvSpPr>
          <p:nvPr>
            <p:ph type="body" sz="quarter" idx="18"/>
          </p:nvPr>
        </p:nvSpPr>
        <p:spPr>
          <a:xfrm>
            <a:off x="4343400" y="1123950"/>
            <a:ext cx="2514600" cy="285750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>
              <a:buNone/>
              <a:defRPr sz="1500" b="0">
                <a:solidFill>
                  <a:schemeClr val="bg1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20"/>
          </p:nvPr>
        </p:nvSpPr>
        <p:spPr>
          <a:xfrm>
            <a:off x="533400" y="2971800"/>
            <a:ext cx="2590800" cy="285750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>
              <a:buNone/>
              <a:defRPr sz="1500" b="0">
                <a:solidFill>
                  <a:schemeClr val="bg1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5"/>
          <p:cNvSpPr>
            <a:spLocks noGrp="1"/>
          </p:cNvSpPr>
          <p:nvPr>
            <p:ph type="body" sz="quarter" idx="19"/>
          </p:nvPr>
        </p:nvSpPr>
        <p:spPr>
          <a:xfrm>
            <a:off x="4343400" y="2971800"/>
            <a:ext cx="2514600" cy="285750"/>
          </a:xfrm>
          <a:solidFill>
            <a:srgbClr val="006699"/>
          </a:solidFill>
          <a:ln>
            <a:noFill/>
          </a:ln>
        </p:spPr>
        <p:txBody>
          <a:bodyPr>
            <a:noAutofit/>
          </a:bodyPr>
          <a:lstStyle>
            <a:lvl1pPr>
              <a:buNone/>
              <a:defRPr sz="1500" b="0">
                <a:solidFill>
                  <a:schemeClr val="bg1"/>
                </a:solidFill>
                <a:latin typeface="Futura LT Bold"/>
              </a:defRPr>
            </a:lvl1pPr>
            <a:lvl2pPr>
              <a:defRPr sz="1600" b="1">
                <a:solidFill>
                  <a:srgbClr val="CC3399"/>
                </a:solidFill>
              </a:defRPr>
            </a:lvl2pPr>
            <a:lvl3pPr>
              <a:defRPr sz="1600" b="1">
                <a:solidFill>
                  <a:srgbClr val="CC3399"/>
                </a:solidFill>
              </a:defRPr>
            </a:lvl3pPr>
            <a:lvl4pPr>
              <a:defRPr sz="1600" b="1">
                <a:solidFill>
                  <a:srgbClr val="CC3399"/>
                </a:solidFill>
              </a:defRPr>
            </a:lvl4pPr>
            <a:lvl5pPr>
              <a:defRPr sz="1600" b="1">
                <a:solidFill>
                  <a:srgbClr val="CC3399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8E5A51-5E4F-433D-A4D7-59F7209C4063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07543779"/>
      </p:ext>
    </p:extLst>
  </p:cSld>
  <p:clrMapOvr>
    <a:masterClrMapping/>
  </p:clrMapOvr>
  <p:transition spd="slow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33400" y="1619250"/>
            <a:ext cx="3962400" cy="2400300"/>
          </a:xfrm>
          <a:ln w="38100">
            <a:solidFill>
              <a:schemeClr val="bg1"/>
            </a:solidFill>
            <a:miter lim="800000"/>
          </a:ln>
          <a:effectLst/>
        </p:spPr>
        <p:txBody>
          <a:bodyPr rtlCol="0">
            <a:normAutofit/>
          </a:bodyPr>
          <a:lstStyle>
            <a:lvl1pPr>
              <a:defRPr sz="1400"/>
            </a:lvl1pPr>
          </a:lstStyle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1009650"/>
            <a:ext cx="8077200" cy="342900"/>
          </a:xfrm>
        </p:spPr>
        <p:txBody>
          <a:bodyPr>
            <a:noAutofit/>
          </a:bodyPr>
          <a:lstStyle>
            <a:lvl1pPr>
              <a:buNone/>
              <a:defRPr sz="1200">
                <a:solidFill>
                  <a:srgbClr val="006699"/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5"/>
          </p:nvPr>
        </p:nvSpPr>
        <p:spPr>
          <a:xfrm>
            <a:off x="6172200" y="1733550"/>
            <a:ext cx="24384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7"/>
          <p:cNvSpPr>
            <a:spLocks noGrp="1"/>
          </p:cNvSpPr>
          <p:nvPr>
            <p:ph type="body" sz="quarter" idx="16"/>
          </p:nvPr>
        </p:nvSpPr>
        <p:spPr>
          <a:xfrm>
            <a:off x="6172200" y="2038350"/>
            <a:ext cx="24384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17"/>
          </p:nvPr>
        </p:nvSpPr>
        <p:spPr>
          <a:xfrm>
            <a:off x="6172200" y="2343150"/>
            <a:ext cx="24384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7"/>
          <p:cNvSpPr>
            <a:spLocks noGrp="1"/>
          </p:cNvSpPr>
          <p:nvPr>
            <p:ph type="body" sz="quarter" idx="18"/>
          </p:nvPr>
        </p:nvSpPr>
        <p:spPr>
          <a:xfrm>
            <a:off x="6172200" y="2647950"/>
            <a:ext cx="24384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7"/>
          <p:cNvSpPr>
            <a:spLocks noGrp="1"/>
          </p:cNvSpPr>
          <p:nvPr>
            <p:ph type="body" sz="quarter" idx="19"/>
          </p:nvPr>
        </p:nvSpPr>
        <p:spPr>
          <a:xfrm>
            <a:off x="5867400" y="3181350"/>
            <a:ext cx="27432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5867400" y="3486150"/>
            <a:ext cx="2743200" cy="304800"/>
          </a:xfrm>
        </p:spPr>
        <p:txBody>
          <a:bodyPr>
            <a:normAutofit/>
          </a:bodyPr>
          <a:lstStyle>
            <a:lvl1pPr>
              <a:buNone/>
              <a:defRPr sz="11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4648200" y="1733550"/>
            <a:ext cx="1447800" cy="304800"/>
          </a:xfrm>
        </p:spPr>
        <p:txBody>
          <a:bodyPr>
            <a:normAutofit/>
          </a:bodyPr>
          <a:lstStyle>
            <a:lvl1pPr algn="r">
              <a:buNone/>
              <a:defRPr sz="1400">
                <a:solidFill>
                  <a:srgbClr val="006699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4648200" y="2038350"/>
            <a:ext cx="1447800" cy="304800"/>
          </a:xfrm>
        </p:spPr>
        <p:txBody>
          <a:bodyPr>
            <a:normAutofit/>
          </a:bodyPr>
          <a:lstStyle>
            <a:lvl1pPr algn="r">
              <a:buNone/>
              <a:defRPr sz="1400">
                <a:solidFill>
                  <a:srgbClr val="006699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4648200" y="2343150"/>
            <a:ext cx="1447800" cy="304800"/>
          </a:xfrm>
        </p:spPr>
        <p:txBody>
          <a:bodyPr>
            <a:normAutofit/>
          </a:bodyPr>
          <a:lstStyle>
            <a:lvl1pPr algn="r">
              <a:buNone/>
              <a:defRPr sz="1400">
                <a:solidFill>
                  <a:srgbClr val="006699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24"/>
          </p:nvPr>
        </p:nvSpPr>
        <p:spPr>
          <a:xfrm>
            <a:off x="4648200" y="2647950"/>
            <a:ext cx="1447800" cy="304800"/>
          </a:xfrm>
        </p:spPr>
        <p:txBody>
          <a:bodyPr>
            <a:normAutofit/>
          </a:bodyPr>
          <a:lstStyle>
            <a:lvl1pPr algn="r">
              <a:buNone/>
              <a:defRPr sz="1400">
                <a:solidFill>
                  <a:srgbClr val="006699"/>
                </a:solidFill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2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D183CF4-0A4A-49F5-ACDB-1F2F711C3001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21" name="Footer Placeholder 4"/>
          <p:cNvSpPr>
            <a:spLocks noGrp="1"/>
          </p:cNvSpPr>
          <p:nvPr>
            <p:ph type="ftr" sz="quarter" idx="26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003622598"/>
      </p:ext>
    </p:extLst>
  </p:cSld>
  <p:clrMapOvr>
    <a:masterClrMapping/>
  </p:clrMapOvr>
  <p:transition spd="slow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 userDrawn="1"/>
        </p:nvSpPr>
        <p:spPr>
          <a:xfrm>
            <a:off x="0" y="1695450"/>
            <a:ext cx="228600" cy="1295400"/>
          </a:xfrm>
          <a:prstGeom prst="rect">
            <a:avLst/>
          </a:prstGeom>
          <a:solidFill>
            <a:srgbClr val="006699"/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600" dirty="0">
              <a:solidFill>
                <a:schemeClr val="tx1">
                  <a:lumMod val="95000"/>
                  <a:lumOff val="5000"/>
                </a:schemeClr>
              </a:solidFill>
              <a:latin typeface="Futura LT Bold"/>
            </a:endParaRP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0" y="2297113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 bwMode="auto">
          <a:xfrm>
            <a:off x="0" y="2343150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81000" y="1657350"/>
            <a:ext cx="8153400" cy="1219200"/>
          </a:xfrm>
        </p:spPr>
        <p:txBody>
          <a:bodyPr>
            <a:normAutofit/>
          </a:bodyPr>
          <a:lstStyle>
            <a:lvl1pPr algn="l">
              <a:buNone/>
              <a:defRPr sz="60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2952750"/>
            <a:ext cx="6477000" cy="571500"/>
          </a:xfrm>
        </p:spPr>
        <p:txBody>
          <a:bodyPr>
            <a:noAutofit/>
          </a:bodyPr>
          <a:lstStyle>
            <a:lvl1pPr algn="l">
              <a:buNone/>
              <a:defRPr sz="1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9" name="Slide Number Placeholder 4"/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A7A130A-C58B-4E18-A05D-0552B795CB5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843346018"/>
      </p:ext>
    </p:extLst>
  </p:cSld>
  <p:clrMapOvr>
    <a:masterClrMapping/>
  </p:clrMapOvr>
  <p:transition spd="slow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 userDrawn="1"/>
        </p:nvSpPr>
        <p:spPr>
          <a:xfrm>
            <a:off x="0" y="1695450"/>
            <a:ext cx="228600" cy="1295400"/>
          </a:xfrm>
          <a:prstGeom prst="rect">
            <a:avLst/>
          </a:prstGeom>
          <a:solidFill>
            <a:srgbClr val="006699"/>
          </a:solidFill>
          <a:ln w="63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600" dirty="0">
              <a:solidFill>
                <a:schemeClr val="tx1">
                  <a:lumMod val="95000"/>
                  <a:lumOff val="5000"/>
                </a:schemeClr>
              </a:solidFill>
              <a:latin typeface="Futura LT Bold"/>
            </a:endParaRPr>
          </a:p>
        </p:txBody>
      </p:sp>
      <p:cxnSp>
        <p:nvCxnSpPr>
          <p:cNvPr id="6" name="Straight Connector 5"/>
          <p:cNvCxnSpPr/>
          <p:nvPr userDrawn="1"/>
        </p:nvCxnSpPr>
        <p:spPr bwMode="auto">
          <a:xfrm>
            <a:off x="0" y="2297113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 userDrawn="1"/>
        </p:nvCxnSpPr>
        <p:spPr bwMode="auto">
          <a:xfrm>
            <a:off x="0" y="2343150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Oval 7">
            <a:hlinkClick r:id="" action="ppaction://hlinkshowjump?jump=nextslide" highlightClick="1"/>
          </p:cNvPr>
          <p:cNvSpPr>
            <a:spLocks noChangeArrowheads="1"/>
          </p:cNvSpPr>
          <p:nvPr userDrawn="1"/>
        </p:nvSpPr>
        <p:spPr bwMode="auto">
          <a:xfrm>
            <a:off x="8382000" y="4781550"/>
            <a:ext cx="274638" cy="274638"/>
          </a:xfrm>
          <a:prstGeom prst="ellipse">
            <a:avLst/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400" b="1" dirty="0">
              <a:solidFill>
                <a:schemeClr val="bg1">
                  <a:lumMod val="75000"/>
                </a:schemeClr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0" name="Oval 9">
            <a:hlinkClick r:id="" action="ppaction://hlinkshowjump?jump=previousslide" highlightClick="1"/>
          </p:cNvPr>
          <p:cNvSpPr>
            <a:spLocks noChangeArrowheads="1"/>
          </p:cNvSpPr>
          <p:nvPr userDrawn="1"/>
        </p:nvSpPr>
        <p:spPr bwMode="auto">
          <a:xfrm>
            <a:off x="8035925" y="4781550"/>
            <a:ext cx="274638" cy="274638"/>
          </a:xfrm>
          <a:prstGeom prst="ellipse">
            <a:avLst/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400" b="1" dirty="0">
              <a:solidFill>
                <a:schemeClr val="bg1">
                  <a:lumMod val="75000"/>
                </a:schemeClr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2" name="Chevron 11"/>
          <p:cNvSpPr/>
          <p:nvPr userDrawn="1"/>
        </p:nvSpPr>
        <p:spPr>
          <a:xfrm flipH="1">
            <a:off x="8123238" y="4864100"/>
            <a:ext cx="82550" cy="100013"/>
          </a:xfrm>
          <a:prstGeom prst="chevron">
            <a:avLst>
              <a:gd name="adj" fmla="val 79255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tx1"/>
              </a:solidFill>
              <a:latin typeface="Futura LT Condensed"/>
            </a:endParaRPr>
          </a:p>
        </p:txBody>
      </p:sp>
      <p:sp>
        <p:nvSpPr>
          <p:cNvPr id="13" name="Chevron 12"/>
          <p:cNvSpPr/>
          <p:nvPr userDrawn="1"/>
        </p:nvSpPr>
        <p:spPr>
          <a:xfrm>
            <a:off x="8474075" y="4864100"/>
            <a:ext cx="80963" cy="100013"/>
          </a:xfrm>
          <a:prstGeom prst="chevron">
            <a:avLst>
              <a:gd name="adj" fmla="val 79255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tx1"/>
              </a:solidFill>
              <a:latin typeface="Futura LT Condensed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381000" y="1657350"/>
            <a:ext cx="8153400" cy="1219200"/>
          </a:xfrm>
        </p:spPr>
        <p:txBody>
          <a:bodyPr>
            <a:normAutofit/>
          </a:bodyPr>
          <a:lstStyle>
            <a:lvl1pPr algn="l">
              <a:buNone/>
              <a:defRPr sz="6000">
                <a:latin typeface="Futura LT Bol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>
          <a:xfrm>
            <a:off x="457200" y="2952750"/>
            <a:ext cx="6477000" cy="571500"/>
          </a:xfrm>
        </p:spPr>
        <p:txBody>
          <a:bodyPr>
            <a:noAutofit/>
          </a:bodyPr>
          <a:lstStyle>
            <a:lvl1pPr algn="l">
              <a:buNone/>
              <a:defRPr sz="14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CCF0D71A-465F-4AB2-B9FB-202E196DD8D6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569987974"/>
      </p:ext>
    </p:extLst>
  </p:cSld>
  <p:clrMapOvr>
    <a:masterClrMapping/>
  </p:clrMapOvr>
  <p:transition spd="slow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047750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047750"/>
            <a:ext cx="4038600" cy="339447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BC993A-98E7-4461-989F-972C4B4A53AF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787759342"/>
      </p:ext>
    </p:extLst>
  </p:cSld>
  <p:clrMapOvr>
    <a:masterClrMapping/>
  </p:clrMapOvr>
  <p:transition spd="slow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971550"/>
            <a:ext cx="40401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7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451371"/>
            <a:ext cx="4040188" cy="2963466"/>
          </a:xfrm>
        </p:spPr>
        <p:txBody>
          <a:bodyPr>
            <a:normAutofit/>
          </a:bodyPr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971550"/>
            <a:ext cx="4041775" cy="479822"/>
          </a:xfrm>
        </p:spPr>
        <p:txBody>
          <a:bodyPr anchor="b">
            <a:normAutofit/>
          </a:bodyPr>
          <a:lstStyle>
            <a:lvl1pPr marL="0" indent="0">
              <a:buNone/>
              <a:defRPr sz="17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451371"/>
            <a:ext cx="4041775" cy="2963466"/>
          </a:xfrm>
        </p:spPr>
        <p:txBody>
          <a:bodyPr>
            <a:normAutofit/>
          </a:bodyPr>
          <a:lstStyle>
            <a:lvl1pPr>
              <a:defRPr sz="1100"/>
            </a:lvl1pPr>
            <a:lvl2pPr>
              <a:defRPr sz="11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C8EC885-6D61-4DFF-9608-C51C6211144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3755956346"/>
      </p:ext>
    </p:extLst>
  </p:cSld>
  <p:clrMapOvr>
    <a:masterClrMapping/>
  </p:clrMapOvr>
  <p:transition spd="slow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3" name="Slide Number Placeholder 5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726CD8E-D415-4728-8D1F-66F4010DD0F2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835839049"/>
      </p:ext>
    </p:extLst>
  </p:cSld>
  <p:clrMapOvr>
    <a:masterClrMapping/>
  </p:clrMapOvr>
  <p:transition spd="slow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12" name="Text Placeholder 18"/>
          <p:cNvSpPr>
            <a:spLocks noGrp="1"/>
          </p:cNvSpPr>
          <p:nvPr>
            <p:ph type="body" sz="quarter" idx="15"/>
          </p:nvPr>
        </p:nvSpPr>
        <p:spPr>
          <a:xfrm>
            <a:off x="533400" y="1352550"/>
            <a:ext cx="2743200" cy="3514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20"/>
          <p:cNvSpPr>
            <a:spLocks noGrp="1"/>
          </p:cNvSpPr>
          <p:nvPr>
            <p:ph type="body" sz="quarter" idx="16"/>
          </p:nvPr>
        </p:nvSpPr>
        <p:spPr>
          <a:xfrm>
            <a:off x="533400" y="15811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8"/>
          <p:cNvSpPr>
            <a:spLocks noGrp="1"/>
          </p:cNvSpPr>
          <p:nvPr>
            <p:ph type="body" sz="quarter" idx="17"/>
          </p:nvPr>
        </p:nvSpPr>
        <p:spPr>
          <a:xfrm>
            <a:off x="533400" y="2419350"/>
            <a:ext cx="2743200" cy="3514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0"/>
          <p:cNvSpPr>
            <a:spLocks noGrp="1"/>
          </p:cNvSpPr>
          <p:nvPr>
            <p:ph type="body" sz="quarter" idx="18"/>
          </p:nvPr>
        </p:nvSpPr>
        <p:spPr>
          <a:xfrm>
            <a:off x="533400" y="26479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8"/>
          <p:cNvSpPr>
            <a:spLocks noGrp="1"/>
          </p:cNvSpPr>
          <p:nvPr>
            <p:ph type="body" sz="quarter" idx="19"/>
          </p:nvPr>
        </p:nvSpPr>
        <p:spPr>
          <a:xfrm>
            <a:off x="533400" y="3486150"/>
            <a:ext cx="2743200" cy="35146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600" b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 sz="1600">
                <a:latin typeface="Bebas Neue" pitchFamily="34" charset="0"/>
              </a:defRPr>
            </a:lvl2pPr>
            <a:lvl3pPr marL="914400" indent="0">
              <a:buFontTx/>
              <a:buNone/>
              <a:defRPr sz="1600">
                <a:latin typeface="Bebas Neue" pitchFamily="34" charset="0"/>
              </a:defRPr>
            </a:lvl3pPr>
            <a:lvl4pPr marL="1371600" indent="0">
              <a:buFontTx/>
              <a:buNone/>
              <a:defRPr sz="1600">
                <a:latin typeface="Bebas Neue" pitchFamily="34" charset="0"/>
              </a:defRPr>
            </a:lvl4pPr>
            <a:lvl5pPr marL="1828800" indent="0">
              <a:buFontTx/>
              <a:buNone/>
              <a:defRPr sz="16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20"/>
          <p:cNvSpPr>
            <a:spLocks noGrp="1"/>
          </p:cNvSpPr>
          <p:nvPr>
            <p:ph type="body" sz="quarter" idx="20"/>
          </p:nvPr>
        </p:nvSpPr>
        <p:spPr>
          <a:xfrm>
            <a:off x="533400" y="3714750"/>
            <a:ext cx="2743200" cy="6096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FontTx/>
              <a:buNone/>
              <a:defRPr sz="1100">
                <a:solidFill>
                  <a:schemeClr val="tx1">
                    <a:lumMod val="85000"/>
                    <a:lumOff val="15000"/>
                  </a:schemeClr>
                </a:solidFill>
                <a:latin typeface="Futura LT Condensed"/>
                <a:cs typeface="Futura LT Condense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3EF84E-76CC-427A-8C4F-0F48A7C0F629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357631639"/>
      </p:ext>
    </p:extLst>
  </p:cSld>
  <p:clrMapOvr>
    <a:masterClrMapping/>
  </p:clrMapOvr>
  <p:transition spd="slow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6" name="Text Placeholder 12"/>
          <p:cNvSpPr>
            <a:spLocks noGrp="1"/>
          </p:cNvSpPr>
          <p:nvPr>
            <p:ph type="body" sz="quarter" idx="16"/>
          </p:nvPr>
        </p:nvSpPr>
        <p:spPr>
          <a:xfrm>
            <a:off x="1009650" y="1882588"/>
            <a:ext cx="1352550" cy="1353312"/>
          </a:xfrm>
          <a:prstGeom prst="ellipse">
            <a:avLst/>
          </a:prstGeom>
          <a:solidFill>
            <a:srgbClr val="006699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 b="0">
                <a:solidFill>
                  <a:schemeClr val="bg1"/>
                </a:solidFill>
                <a:latin typeface="Futura LT Bold"/>
                <a:cs typeface="Futura LT Condensed"/>
              </a:defRPr>
            </a:lvl1pPr>
            <a:lvl2pPr marL="457200" indent="0">
              <a:buFontTx/>
              <a:buNone/>
              <a:defRPr sz="2000">
                <a:latin typeface="Bebas Neue" pitchFamily="34" charset="0"/>
              </a:defRPr>
            </a:lvl2pPr>
            <a:lvl3pPr marL="914400" indent="0">
              <a:buFontTx/>
              <a:buNone/>
              <a:defRPr sz="2000">
                <a:latin typeface="Bebas Neue" pitchFamily="34" charset="0"/>
              </a:defRPr>
            </a:lvl3pPr>
            <a:lvl4pPr marL="1371600" indent="0">
              <a:buFontTx/>
              <a:buNone/>
              <a:defRPr sz="2000">
                <a:latin typeface="Bebas Neue" pitchFamily="34" charset="0"/>
              </a:defRPr>
            </a:lvl4pPr>
            <a:lvl5pPr marL="1828800" indent="0">
              <a:buFontTx/>
              <a:buNone/>
              <a:defRPr sz="20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12"/>
          <p:cNvSpPr>
            <a:spLocks noGrp="1"/>
          </p:cNvSpPr>
          <p:nvPr>
            <p:ph type="body" sz="quarter" idx="17"/>
          </p:nvPr>
        </p:nvSpPr>
        <p:spPr>
          <a:xfrm>
            <a:off x="3905250" y="1888519"/>
            <a:ext cx="1352550" cy="1353312"/>
          </a:xfrm>
          <a:prstGeom prst="ellipse">
            <a:avLst/>
          </a:prstGeom>
          <a:solidFill>
            <a:srgbClr val="006699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 b="0">
                <a:solidFill>
                  <a:schemeClr val="bg1"/>
                </a:solidFill>
                <a:latin typeface="Futura LT Bold"/>
                <a:cs typeface="Futura LT Condensed"/>
              </a:defRPr>
            </a:lvl1pPr>
            <a:lvl2pPr marL="457200" indent="0">
              <a:buFontTx/>
              <a:buNone/>
              <a:defRPr sz="2000">
                <a:latin typeface="Bebas Neue" pitchFamily="34" charset="0"/>
              </a:defRPr>
            </a:lvl2pPr>
            <a:lvl3pPr marL="914400" indent="0">
              <a:buFontTx/>
              <a:buNone/>
              <a:defRPr sz="2000">
                <a:latin typeface="Bebas Neue" pitchFamily="34" charset="0"/>
              </a:defRPr>
            </a:lvl3pPr>
            <a:lvl4pPr marL="1371600" indent="0">
              <a:buFontTx/>
              <a:buNone/>
              <a:defRPr sz="2000">
                <a:latin typeface="Bebas Neue" pitchFamily="34" charset="0"/>
              </a:defRPr>
            </a:lvl4pPr>
            <a:lvl5pPr marL="1828800" indent="0">
              <a:buFontTx/>
              <a:buNone/>
              <a:defRPr sz="20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12"/>
          <p:cNvSpPr>
            <a:spLocks noGrp="1"/>
          </p:cNvSpPr>
          <p:nvPr>
            <p:ph type="body" sz="quarter" idx="18"/>
          </p:nvPr>
        </p:nvSpPr>
        <p:spPr>
          <a:xfrm>
            <a:off x="6800850" y="1888519"/>
            <a:ext cx="1352550" cy="1353312"/>
          </a:xfrm>
          <a:prstGeom prst="ellipse">
            <a:avLst/>
          </a:prstGeom>
          <a:solidFill>
            <a:srgbClr val="006699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200" b="0">
                <a:solidFill>
                  <a:schemeClr val="bg1"/>
                </a:solidFill>
                <a:latin typeface="Futura LT Bold"/>
                <a:cs typeface="Futura LT Condensed"/>
              </a:defRPr>
            </a:lvl1pPr>
            <a:lvl2pPr marL="457200" indent="0">
              <a:buFontTx/>
              <a:buNone/>
              <a:defRPr sz="2000">
                <a:latin typeface="Bebas Neue" pitchFamily="34" charset="0"/>
              </a:defRPr>
            </a:lvl2pPr>
            <a:lvl3pPr marL="914400" indent="0">
              <a:buFontTx/>
              <a:buNone/>
              <a:defRPr sz="2000">
                <a:latin typeface="Bebas Neue" pitchFamily="34" charset="0"/>
              </a:defRPr>
            </a:lvl3pPr>
            <a:lvl4pPr marL="1371600" indent="0">
              <a:buFontTx/>
              <a:buNone/>
              <a:defRPr sz="2000">
                <a:latin typeface="Bebas Neue" pitchFamily="34" charset="0"/>
              </a:defRPr>
            </a:lvl4pPr>
            <a:lvl5pPr marL="1828800" indent="0">
              <a:buFontTx/>
              <a:buNone/>
              <a:defRPr sz="2000"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27"/>
          <p:cNvSpPr>
            <a:spLocks noGrp="1"/>
          </p:cNvSpPr>
          <p:nvPr>
            <p:ph type="body" sz="quarter" idx="19"/>
          </p:nvPr>
        </p:nvSpPr>
        <p:spPr>
          <a:xfrm>
            <a:off x="584200" y="3432175"/>
            <a:ext cx="2159000" cy="892175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rgbClr val="006699"/>
                </a:solidFill>
                <a:latin typeface="Futura LT Condensed"/>
                <a:cs typeface="Futura L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27"/>
          <p:cNvSpPr>
            <a:spLocks noGrp="1"/>
          </p:cNvSpPr>
          <p:nvPr>
            <p:ph type="body" sz="quarter" idx="20"/>
          </p:nvPr>
        </p:nvSpPr>
        <p:spPr>
          <a:xfrm>
            <a:off x="3505200" y="3432175"/>
            <a:ext cx="2159000" cy="892175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rgbClr val="006699"/>
                </a:solidFill>
                <a:latin typeface="Futura LT Condensed"/>
                <a:cs typeface="Futura L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/>
          <p:cNvSpPr>
            <a:spLocks noGrp="1"/>
          </p:cNvSpPr>
          <p:nvPr>
            <p:ph type="body" sz="quarter" idx="21"/>
          </p:nvPr>
        </p:nvSpPr>
        <p:spPr>
          <a:xfrm>
            <a:off x="6375400" y="3432175"/>
            <a:ext cx="2159000" cy="892175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200">
                <a:solidFill>
                  <a:srgbClr val="006699"/>
                </a:solidFill>
                <a:latin typeface="Futura LT Condensed"/>
                <a:cs typeface="Futura LT Condensed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21"/>
          <p:cNvSpPr>
            <a:spLocks noGrp="1"/>
          </p:cNvSpPr>
          <p:nvPr>
            <p:ph sz="quarter" idx="13"/>
          </p:nvPr>
        </p:nvSpPr>
        <p:spPr>
          <a:xfrm>
            <a:off x="457200" y="990600"/>
            <a:ext cx="8229600" cy="514350"/>
          </a:xfrm>
        </p:spPr>
        <p:txBody>
          <a:bodyPr>
            <a:normAutofit/>
          </a:bodyPr>
          <a:lstStyle>
            <a:lvl1pPr>
              <a:buNone/>
              <a:defRPr sz="1200">
                <a:solidFill>
                  <a:srgbClr val="00669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B31E38C-77C3-4F47-9192-7A06451B136A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23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1899460204"/>
      </p:ext>
    </p:extLst>
  </p:cSld>
  <p:clrMapOvr>
    <a:masterClrMapping/>
  </p:clrMapOvr>
  <p:transition spd="slow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376363"/>
            <a:ext cx="1962150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0450" y="1354138"/>
            <a:ext cx="1962150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850" y="1354138"/>
            <a:ext cx="1962150" cy="249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7" name="Picture Placeholder 12"/>
          <p:cNvSpPr>
            <a:spLocks noGrp="1"/>
          </p:cNvSpPr>
          <p:nvPr>
            <p:ph type="pic" sz="quarter" idx="16"/>
          </p:nvPr>
        </p:nvSpPr>
        <p:spPr>
          <a:xfrm>
            <a:off x="1066800" y="1639761"/>
            <a:ext cx="1481328" cy="1905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9" name="Picture Placeholder 12"/>
          <p:cNvSpPr>
            <a:spLocks noGrp="1"/>
          </p:cNvSpPr>
          <p:nvPr>
            <p:ph type="pic" sz="quarter" idx="17"/>
          </p:nvPr>
        </p:nvSpPr>
        <p:spPr>
          <a:xfrm>
            <a:off x="3829079" y="1616847"/>
            <a:ext cx="1481328" cy="1905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1" name="Picture Placeholder 12"/>
          <p:cNvSpPr>
            <a:spLocks noGrp="1"/>
          </p:cNvSpPr>
          <p:nvPr>
            <p:ph type="pic" sz="quarter" idx="18"/>
          </p:nvPr>
        </p:nvSpPr>
        <p:spPr>
          <a:xfrm>
            <a:off x="6648479" y="1616847"/>
            <a:ext cx="1481328" cy="1905000"/>
          </a:xfrm>
        </p:spPr>
        <p:txBody>
          <a:bodyPr rtlCol="0">
            <a:normAutofit/>
          </a:bodyPr>
          <a:lstStyle/>
          <a:p>
            <a:pPr lvl="0"/>
            <a:r>
              <a:rPr lang="en-US" noProof="0"/>
              <a:t>Click icon to add picture</a:t>
            </a:r>
            <a:endParaRPr lang="en-JM" noProof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9"/>
          </p:nvPr>
        </p:nvSpPr>
        <p:spPr>
          <a:xfrm>
            <a:off x="221673" y="3787902"/>
            <a:ext cx="3138054" cy="460248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 baseline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>
                <a:latin typeface="Bebas Neue" pitchFamily="34" charset="0"/>
              </a:defRPr>
            </a:lvl2pPr>
            <a:lvl3pPr marL="914400" indent="0">
              <a:buFontTx/>
              <a:buNone/>
              <a:defRPr>
                <a:latin typeface="Bebas Neue" pitchFamily="34" charset="0"/>
              </a:defRPr>
            </a:lvl3pPr>
            <a:lvl4pPr marL="1371600" indent="0">
              <a:buFontTx/>
              <a:buNone/>
              <a:defRPr>
                <a:latin typeface="Bebas Neue" pitchFamily="34" charset="0"/>
              </a:defRPr>
            </a:lvl4pPr>
            <a:lvl5pPr marL="1828800" indent="0">
              <a:buFontTx/>
              <a:buNone/>
              <a:defRPr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20"/>
          </p:nvPr>
        </p:nvSpPr>
        <p:spPr>
          <a:xfrm>
            <a:off x="3124200" y="3800094"/>
            <a:ext cx="2971800" cy="435864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 baseline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>
                <a:latin typeface="Bebas Neue" pitchFamily="34" charset="0"/>
              </a:defRPr>
            </a:lvl2pPr>
            <a:lvl3pPr marL="914400" indent="0">
              <a:buFontTx/>
              <a:buNone/>
              <a:defRPr>
                <a:latin typeface="Bebas Neue" pitchFamily="34" charset="0"/>
              </a:defRPr>
            </a:lvl3pPr>
            <a:lvl4pPr marL="1371600" indent="0">
              <a:buFontTx/>
              <a:buNone/>
              <a:defRPr>
                <a:latin typeface="Bebas Neue" pitchFamily="34" charset="0"/>
              </a:defRPr>
            </a:lvl4pPr>
            <a:lvl5pPr marL="1828800" indent="0">
              <a:buFontTx/>
              <a:buNone/>
              <a:defRPr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21"/>
          </p:nvPr>
        </p:nvSpPr>
        <p:spPr>
          <a:xfrm>
            <a:off x="5860473" y="3787902"/>
            <a:ext cx="3138054" cy="460248"/>
          </a:xfrm>
          <a:noFill/>
          <a:ln>
            <a:noFill/>
          </a:ln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400" baseline="0">
                <a:solidFill>
                  <a:srgbClr val="006699"/>
                </a:solidFill>
                <a:latin typeface="Futura LT Bold"/>
              </a:defRPr>
            </a:lvl1pPr>
            <a:lvl2pPr marL="457200" indent="0">
              <a:buFontTx/>
              <a:buNone/>
              <a:defRPr>
                <a:latin typeface="Bebas Neue" pitchFamily="34" charset="0"/>
              </a:defRPr>
            </a:lvl2pPr>
            <a:lvl3pPr marL="914400" indent="0">
              <a:buFontTx/>
              <a:buNone/>
              <a:defRPr>
                <a:latin typeface="Bebas Neue" pitchFamily="34" charset="0"/>
              </a:defRPr>
            </a:lvl3pPr>
            <a:lvl4pPr marL="1371600" indent="0">
              <a:buFontTx/>
              <a:buNone/>
              <a:defRPr>
                <a:latin typeface="Bebas Neue" pitchFamily="34" charset="0"/>
              </a:defRPr>
            </a:lvl4pPr>
            <a:lvl5pPr marL="1828800" indent="0">
              <a:buFontTx/>
              <a:buNone/>
              <a:defRPr>
                <a:latin typeface="Bebas Neue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Footer Placeholder 3"/>
          <p:cNvSpPr>
            <a:spLocks noGrp="1"/>
          </p:cNvSpPr>
          <p:nvPr>
            <p:ph type="ftr" sz="quarter" idx="2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  <p:sp>
        <p:nvSpPr>
          <p:cNvPr id="18" name="Slide Number Placeholder 4"/>
          <p:cNvSpPr>
            <a:spLocks noGrp="1"/>
          </p:cNvSpPr>
          <p:nvPr>
            <p:ph type="sldNum" sz="quarter" idx="23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9A967FDF-759A-4119-8E33-181F5A57C78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2574906006"/>
      </p:ext>
    </p:extLst>
  </p:cSld>
  <p:clrMapOvr>
    <a:masterClrMapping/>
  </p:clrMapOvr>
  <p:transition spd="slow"/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theme" Target="../theme/theme1.xml"/><Relationship Id="rId3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8"/>
          <p:cNvPicPr>
            <a:picLocks noChangeAspect="1"/>
          </p:cNvPicPr>
          <p:nvPr/>
        </p:nvPicPr>
        <p:blipFill>
          <a:blip r:embed="rId3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6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438150"/>
            <a:ext cx="7620000" cy="422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JM"/>
          </a:p>
        </p:txBody>
      </p:sp>
      <p:sp>
        <p:nvSpPr>
          <p:cNvPr id="1028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02870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M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85750"/>
            <a:ext cx="457200" cy="274638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rgbClr val="898989"/>
                </a:solidFill>
                <a:latin typeface="Futura LT Condensed" pitchFamily="2" charset="0"/>
              </a:defRPr>
            </a:lvl1pPr>
          </a:lstStyle>
          <a:p>
            <a:pPr>
              <a:defRPr/>
            </a:pPr>
            <a:fld id="{EE672910-75FF-4C1E-8EE2-A7599B1DEC30}" type="slidenum">
              <a:rPr lang="en-JM"/>
              <a:pPr>
                <a:defRPr/>
              </a:pPr>
              <a:t>‹#›</a:t>
            </a:fld>
            <a:endParaRPr lang="en-JM"/>
          </a:p>
        </p:txBody>
      </p:sp>
      <p:sp>
        <p:nvSpPr>
          <p:cNvPr id="8" name="Rectangle 7"/>
          <p:cNvSpPr/>
          <p:nvPr/>
        </p:nvSpPr>
        <p:spPr>
          <a:xfrm>
            <a:off x="0" y="419100"/>
            <a:ext cx="152400" cy="40005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rgbClr val="006699"/>
              </a:solidFill>
              <a:latin typeface="Futura LT Condensed"/>
            </a:endParaRPr>
          </a:p>
        </p:txBody>
      </p:sp>
      <p:cxnSp>
        <p:nvCxnSpPr>
          <p:cNvPr id="16" name="Straight Connector 15"/>
          <p:cNvCxnSpPr/>
          <p:nvPr/>
        </p:nvCxnSpPr>
        <p:spPr bwMode="auto">
          <a:xfrm>
            <a:off x="0" y="601663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auto">
          <a:xfrm>
            <a:off x="0" y="647700"/>
            <a:ext cx="101600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0" y="4694238"/>
            <a:ext cx="9144000" cy="4683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40000" dist="23000" dir="5400000" rotWithShape="0">
              <a:srgbClr val="808080">
                <a:alpha val="34998"/>
              </a:srgbClr>
            </a:outerShdw>
          </a:effectLst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solidFill>
                <a:schemeClr val="lt1"/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4" name="Oval 13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8382000" y="4781550"/>
            <a:ext cx="274638" cy="274638"/>
          </a:xfrm>
          <a:prstGeom prst="ellipse">
            <a:avLst/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400" b="1" dirty="0">
              <a:solidFill>
                <a:schemeClr val="bg1">
                  <a:lumMod val="75000"/>
                </a:schemeClr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5" name="Oval 14">
            <a:hlinkClick r:id="" action="ppaction://hlinkshowjump?jump=previousslide" highlightClick="1"/>
          </p:cNvPr>
          <p:cNvSpPr>
            <a:spLocks noChangeArrowheads="1"/>
          </p:cNvSpPr>
          <p:nvPr/>
        </p:nvSpPr>
        <p:spPr bwMode="auto">
          <a:xfrm>
            <a:off x="8035925" y="4781550"/>
            <a:ext cx="274638" cy="274638"/>
          </a:xfrm>
          <a:prstGeom prst="ellipse">
            <a:avLst/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sz="1400" b="1" dirty="0">
              <a:solidFill>
                <a:schemeClr val="bg1">
                  <a:lumMod val="75000"/>
                </a:schemeClr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8" name="Chevron 17"/>
          <p:cNvSpPr/>
          <p:nvPr/>
        </p:nvSpPr>
        <p:spPr>
          <a:xfrm flipH="1">
            <a:off x="8123238" y="4864100"/>
            <a:ext cx="82550" cy="100013"/>
          </a:xfrm>
          <a:prstGeom prst="chevron">
            <a:avLst>
              <a:gd name="adj" fmla="val 79255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tx1"/>
              </a:solidFill>
              <a:latin typeface="Futura LT Condensed"/>
            </a:endParaRPr>
          </a:p>
        </p:txBody>
      </p:sp>
      <p:sp>
        <p:nvSpPr>
          <p:cNvPr id="19" name="Chevron 18"/>
          <p:cNvSpPr/>
          <p:nvPr/>
        </p:nvSpPr>
        <p:spPr>
          <a:xfrm>
            <a:off x="8474075" y="4864100"/>
            <a:ext cx="80963" cy="100013"/>
          </a:xfrm>
          <a:prstGeom prst="chevron">
            <a:avLst>
              <a:gd name="adj" fmla="val 79255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tx1"/>
              </a:solidFill>
              <a:latin typeface="Futura LT Condensed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781550"/>
            <a:ext cx="6629400" cy="2936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400" b="0">
                <a:solidFill>
                  <a:srgbClr val="7F7F7F"/>
                </a:solidFill>
                <a:latin typeface="Trajan Pro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JM"/>
              <a:t>Athens State University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785" r:id="rId2"/>
    <p:sldLayoutId id="2147483786" r:id="rId3"/>
    <p:sldLayoutId id="2147483787" r:id="rId4"/>
    <p:sldLayoutId id="2147483788" r:id="rId5"/>
    <p:sldLayoutId id="2147483789" r:id="rId6"/>
    <p:sldLayoutId id="2147483790" r:id="rId7"/>
    <p:sldLayoutId id="2147483791" r:id="rId8"/>
    <p:sldLayoutId id="2147483809" r:id="rId9"/>
    <p:sldLayoutId id="2147483810" r:id="rId10"/>
    <p:sldLayoutId id="2147483811" r:id="rId11"/>
    <p:sldLayoutId id="2147483812" r:id="rId12"/>
    <p:sldLayoutId id="2147483792" r:id="rId13"/>
    <p:sldLayoutId id="2147483813" r:id="rId14"/>
    <p:sldLayoutId id="2147483793" r:id="rId15"/>
    <p:sldLayoutId id="2147483794" r:id="rId16"/>
    <p:sldLayoutId id="2147483795" r:id="rId17"/>
    <p:sldLayoutId id="2147483796" r:id="rId18"/>
    <p:sldLayoutId id="2147483797" r:id="rId19"/>
    <p:sldLayoutId id="2147483798" r:id="rId20"/>
    <p:sldLayoutId id="2147483814" r:id="rId21"/>
    <p:sldLayoutId id="2147483799" r:id="rId22"/>
    <p:sldLayoutId id="2147483815" r:id="rId23"/>
    <p:sldLayoutId id="2147483800" r:id="rId24"/>
    <p:sldLayoutId id="2147483801" r:id="rId25"/>
    <p:sldLayoutId id="2147483802" r:id="rId26"/>
    <p:sldLayoutId id="2147483803" r:id="rId27"/>
    <p:sldLayoutId id="2147483804" r:id="rId28"/>
    <p:sldLayoutId id="2147483805" r:id="rId29"/>
    <p:sldLayoutId id="2147483806" r:id="rId30"/>
    <p:sldLayoutId id="2147483807" r:id="rId31"/>
    <p:sldLayoutId id="2147483816" r:id="rId32"/>
    <p:sldLayoutId id="2147483817" r:id="rId33"/>
  </p:sldLayoutIdLst>
  <p:transition spd="slow"/>
  <p:hf sldNum="0"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200" kern="1200">
          <a:solidFill>
            <a:srgbClr val="262626"/>
          </a:solidFill>
          <a:latin typeface="Trajan Pro"/>
          <a:ea typeface="ＭＳ Ｐゴシック" charset="0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Trajan Pro" pitchFamily="18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Trajan Pro" pitchFamily="18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Trajan Pro" pitchFamily="18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200">
          <a:solidFill>
            <a:srgbClr val="262626"/>
          </a:solidFill>
          <a:latin typeface="Trajan Pro" pitchFamily="18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Bebas Neue" charset="0"/>
          <a:ea typeface="ＭＳ Ｐゴシック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Bebas Neue" charset="0"/>
          <a:ea typeface="ＭＳ Ｐゴシック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Bebas Neue" charset="0"/>
          <a:ea typeface="ＭＳ Ｐゴシック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rgbClr val="262626"/>
          </a:solidFill>
          <a:latin typeface="Bebas Neue" charset="0"/>
          <a:ea typeface="ＭＳ Ｐゴシック" charset="0"/>
        </a:defRPr>
      </a:lvl9pPr>
    </p:titleStyle>
    <p:bodyStyle>
      <a:lvl1pPr marL="342900" indent="-3429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262626"/>
          </a:solidFill>
          <a:latin typeface="Futura LT Condensed"/>
          <a:ea typeface="ＭＳ Ｐゴシック" charset="0"/>
          <a:cs typeface="Futura LT Condensed"/>
        </a:defRPr>
      </a:lvl1pPr>
      <a:lvl2pPr marL="742950" indent="-28575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Arial" pitchFamily="34" charset="0"/>
        <a:buChar char="–"/>
        <a:defRPr sz="1400" kern="1200">
          <a:solidFill>
            <a:srgbClr val="262626"/>
          </a:solidFill>
          <a:latin typeface="Futura LT Condensed"/>
          <a:ea typeface="Futura LT Condensed"/>
          <a:cs typeface="Futura LT Condensed"/>
        </a:defRPr>
      </a:lvl2pPr>
      <a:lvl3pPr marL="1143000" indent="-2286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Arial" pitchFamily="34" charset="0"/>
        <a:buChar char="•"/>
        <a:defRPr sz="1400" kern="1200">
          <a:solidFill>
            <a:srgbClr val="262626"/>
          </a:solidFill>
          <a:latin typeface="Futura LT Condensed"/>
          <a:ea typeface="Futura LT Condensed"/>
          <a:cs typeface="Futura LT Condensed"/>
        </a:defRPr>
      </a:lvl3pPr>
      <a:lvl4pPr marL="1600200" indent="-2286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Arial" pitchFamily="34" charset="0"/>
        <a:buChar char="–"/>
        <a:defRPr sz="1400" kern="1200">
          <a:solidFill>
            <a:srgbClr val="262626"/>
          </a:solidFill>
          <a:latin typeface="Futura LT Condensed"/>
          <a:ea typeface="Futura LT Condensed"/>
          <a:cs typeface="Futura LT Condensed"/>
        </a:defRPr>
      </a:lvl4pPr>
      <a:lvl5pPr marL="2057400" indent="-228600" algn="l" rtl="0" eaLnBrk="1" fontAlgn="base" hangingPunct="1">
        <a:lnSpc>
          <a:spcPct val="110000"/>
        </a:lnSpc>
        <a:spcBef>
          <a:spcPct val="0"/>
        </a:spcBef>
        <a:spcAft>
          <a:spcPct val="0"/>
        </a:spcAft>
        <a:buFont typeface="Arial" pitchFamily="34" charset="0"/>
        <a:buChar char="»"/>
        <a:defRPr sz="1400" kern="1200">
          <a:solidFill>
            <a:srgbClr val="262626"/>
          </a:solidFill>
          <a:latin typeface="Futura LT Condensed"/>
          <a:ea typeface="Futura LT Condensed"/>
          <a:cs typeface="Futura LT Condensed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tiff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47800" y="2608263"/>
            <a:ext cx="6400800" cy="1006646"/>
          </a:xfrm>
        </p:spPr>
        <p:txBody>
          <a:bodyPr rtlCol="0">
            <a:normAutofit fontScale="55000" lnSpcReduction="20000"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2400" dirty="0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CS452 – Senior Software Engineering Capstone Project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2200" dirty="0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Michelle </a:t>
            </a:r>
            <a:r>
              <a:rPr lang="en-JM" sz="2200" dirty="0" err="1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Cominotto</a:t>
            </a:r>
            <a:r>
              <a:rPr lang="en-JM" sz="2200" dirty="0">
                <a:solidFill>
                  <a:srgbClr val="006699"/>
                </a:solidFill>
                <a:latin typeface="Futura LT Bold"/>
                <a:ea typeface="+mn-ea"/>
                <a:cs typeface="Futura LT Bold"/>
              </a:rPr>
              <a:t> </a:t>
            </a:r>
            <a:endParaRPr lang="en-JM" sz="2200" dirty="0">
              <a:solidFill>
                <a:schemeClr val="tx1"/>
              </a:solidFill>
              <a:latin typeface="Futura LT Bold"/>
              <a:ea typeface="+mn-ea"/>
              <a:cs typeface="Futura LT Bold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2200" dirty="0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Haley Hardwick</a:t>
            </a:r>
            <a:r>
              <a:rPr lang="en-US" sz="2200" dirty="0">
                <a:solidFill>
                  <a:srgbClr val="006699"/>
                </a:solidFill>
                <a:latin typeface="Futura LT Bold"/>
                <a:ea typeface="+mn-ea"/>
                <a:cs typeface="Futura LT Bold"/>
              </a:rPr>
              <a:t> </a:t>
            </a:r>
            <a:endParaRPr lang="en-US" sz="2200" dirty="0">
              <a:solidFill>
                <a:schemeClr val="tx1"/>
              </a:solidFill>
              <a:latin typeface="Futura LT Bold"/>
              <a:ea typeface="+mn-ea"/>
              <a:cs typeface="Futura LT Bold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2200" dirty="0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Taylor Jellico</a:t>
            </a:r>
            <a:r>
              <a:rPr lang="en-US" sz="2200" dirty="0">
                <a:solidFill>
                  <a:srgbClr val="006699"/>
                </a:solidFill>
                <a:latin typeface="Futura LT Bold"/>
                <a:ea typeface="+mn-ea"/>
                <a:cs typeface="Futura LT Bold"/>
              </a:rPr>
              <a:t> </a:t>
            </a:r>
            <a:endParaRPr lang="en-US" sz="2200" dirty="0">
              <a:solidFill>
                <a:schemeClr val="tx1"/>
              </a:solidFill>
              <a:latin typeface="Futura LT Bold"/>
              <a:ea typeface="+mn-ea"/>
              <a:cs typeface="Futura LT Bold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2200" dirty="0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Ben </a:t>
            </a:r>
            <a:r>
              <a:rPr lang="en-JM" sz="2200" dirty="0" err="1">
                <a:solidFill>
                  <a:srgbClr val="174A75"/>
                </a:solidFill>
                <a:latin typeface="Futura LT Bold"/>
                <a:ea typeface="+mn-ea"/>
                <a:cs typeface="Futura LT Bold"/>
              </a:rPr>
              <a:t>Wanagat</a:t>
            </a:r>
            <a:r>
              <a:rPr lang="en-US" sz="2200" dirty="0">
                <a:solidFill>
                  <a:srgbClr val="006699"/>
                </a:solidFill>
                <a:latin typeface="Futura LT Bold"/>
                <a:ea typeface="+mn-ea"/>
                <a:cs typeface="Futura LT Bold"/>
              </a:rPr>
              <a:t> </a:t>
            </a:r>
            <a:endParaRPr lang="en-US" sz="2200" dirty="0">
              <a:solidFill>
                <a:schemeClr val="tx1"/>
              </a:solidFill>
              <a:latin typeface="Futura LT Bold"/>
              <a:ea typeface="+mn-ea"/>
              <a:cs typeface="Futura LT Bold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JM" sz="2200" dirty="0">
              <a:solidFill>
                <a:srgbClr val="174A75"/>
              </a:solidFill>
              <a:latin typeface="Futura LT Bold"/>
              <a:ea typeface="+mn-ea"/>
              <a:cs typeface="Futura LT Bold"/>
            </a:endParaRPr>
          </a:p>
        </p:txBody>
      </p:sp>
      <p:sp>
        <p:nvSpPr>
          <p:cNvPr id="5" name="Oval 4">
            <a:hlinkClick r:id="" action="ppaction://hlinkshowjump?jump=nextslide" highlightClick="1"/>
          </p:cNvPr>
          <p:cNvSpPr>
            <a:spLocks noChangeArrowheads="1"/>
          </p:cNvSpPr>
          <p:nvPr/>
        </p:nvSpPr>
        <p:spPr bwMode="auto">
          <a:xfrm>
            <a:off x="4419600" y="4248150"/>
            <a:ext cx="365125" cy="365125"/>
          </a:xfrm>
          <a:prstGeom prst="ellipse">
            <a:avLst/>
          </a:prstGeom>
          <a:solidFill>
            <a:srgbClr val="F2F2F2"/>
          </a:solidFill>
          <a:ln>
            <a:noFill/>
          </a:ln>
          <a:effectLst>
            <a:outerShdw blurRad="63500" sx="102000" sy="102000" algn="ctr" rotWithShape="0">
              <a:srgbClr val="000000">
                <a:alpha val="39999"/>
              </a:srgbClr>
            </a:outerShdw>
          </a:effectLst>
          <a:extLst>
            <a:ext uri="{91240B29-F687-4f45-9708-019B960494DF}">
              <a14:hiddenLine xmlns="" xmlns:a14="http://schemas.microsoft.com/office/drawing/2010/main" w="25400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bg1">
                  <a:lumMod val="75000"/>
                </a:schemeClr>
              </a:solidFill>
              <a:latin typeface="Futura LT Condensed"/>
              <a:ea typeface="+mn-ea"/>
              <a:cs typeface="Futura LT Condensed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667000" y="3638550"/>
            <a:ext cx="3810000" cy="342900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chemeClr val="bg1"/>
            </a:solidFill>
          </a:ln>
          <a:effectLst>
            <a:innerShdw blurRad="114300">
              <a:schemeClr val="bg1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1400" dirty="0">
                <a:solidFill>
                  <a:srgbClr val="006699"/>
                </a:solidFill>
                <a:latin typeface="BebasNEUE" pitchFamily="34" charset="0"/>
              </a:rPr>
              <a:t>Spring 2017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2114550"/>
            <a:ext cx="6553200" cy="457200"/>
          </a:xfrm>
        </p:spPr>
        <p:txBody>
          <a:bodyPr/>
          <a:lstStyle/>
          <a:p>
            <a:pPr eaLnBrk="1" hangingPunct="1"/>
            <a:r>
              <a:rPr lang="en-JM" dirty="0">
                <a:solidFill>
                  <a:srgbClr val="006699"/>
                </a:solidFill>
                <a:latin typeface="Trajan Pro" pitchFamily="18" charset="0"/>
                <a:ea typeface="ＭＳ Ｐゴシック" pitchFamily="34" charset="-128"/>
              </a:rPr>
              <a:t>The SK Salon Website</a:t>
            </a:r>
          </a:p>
        </p:txBody>
      </p:sp>
      <p:sp>
        <p:nvSpPr>
          <p:cNvPr id="6" name="Chevron 5"/>
          <p:cNvSpPr/>
          <p:nvPr/>
        </p:nvSpPr>
        <p:spPr>
          <a:xfrm>
            <a:off x="4556125" y="4362450"/>
            <a:ext cx="107950" cy="136525"/>
          </a:xfrm>
          <a:prstGeom prst="chevron">
            <a:avLst>
              <a:gd name="adj" fmla="val 79255"/>
            </a:avLst>
          </a:prstGeom>
          <a:solidFill>
            <a:srgbClr val="006699"/>
          </a:solidFill>
          <a:ln w="12700">
            <a:solidFill>
              <a:srgbClr val="00669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JM" dirty="0">
              <a:solidFill>
                <a:schemeClr val="tx1"/>
              </a:solidFill>
              <a:latin typeface="Futura LT Condensed"/>
            </a:endParaRPr>
          </a:p>
        </p:txBody>
      </p:sp>
      <p:pic>
        <p:nvPicPr>
          <p:cNvPr id="12297" name="Picture 3" descr="ASU_MASTERLOGO_NO_BORDER_H_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9800" y="666750"/>
            <a:ext cx="484505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2" grpId="0"/>
      <p:bldP spid="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b="1" dirty="0"/>
              <a:t>The website meets all requirements standards set forth in the first customer meeting</a:t>
            </a:r>
          </a:p>
          <a:p>
            <a:r>
              <a:rPr lang="en-US" sz="2200" b="1" dirty="0"/>
              <a:t>Improvements were made based on customer feedback at the final meeting</a:t>
            </a:r>
          </a:p>
          <a:p>
            <a:r>
              <a:rPr lang="en-US" sz="2200" b="1" dirty="0"/>
              <a:t>The site is live and functioning, as per customer approval</a:t>
            </a:r>
          </a:p>
        </p:txBody>
      </p:sp>
    </p:spTree>
    <p:extLst>
      <p:ext uri="{BB962C8B-B14F-4D97-AF65-F5344CB8AC3E}">
        <p14:creationId xmlns:p14="http://schemas.microsoft.com/office/powerpoint/2010/main" val="2771877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Demonstration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b="1" dirty="0"/>
              <a:t>Front End</a:t>
            </a:r>
            <a:endParaRPr lang="en-US" dirty="0"/>
          </a:p>
          <a:p>
            <a:pPr marL="1427163" lvl="2" indent="-284163"/>
            <a:r>
              <a:rPr lang="en-US" b="1" dirty="0"/>
              <a:t>Navigation</a:t>
            </a:r>
          </a:p>
          <a:p>
            <a:pPr marL="1427163" lvl="2" indent="-284163"/>
            <a:r>
              <a:rPr lang="en-US" b="1" dirty="0"/>
              <a:t>Layout of pages with sample data</a:t>
            </a:r>
          </a:p>
          <a:p>
            <a:pPr marL="1427163" lvl="2" indent="-284163"/>
            <a:r>
              <a:rPr lang="en-US" b="1" dirty="0"/>
              <a:t>Different layout of Photo Gallery (with lightbox) and Contact pages</a:t>
            </a:r>
          </a:p>
          <a:p>
            <a:pPr marL="857250" lvl="1"/>
            <a:r>
              <a:rPr lang="en-US" b="1" dirty="0"/>
              <a:t>Backend</a:t>
            </a:r>
          </a:p>
          <a:p>
            <a:pPr marL="1427163" lvl="2" indent="-284163"/>
            <a:r>
              <a:rPr lang="en-US" b="1" dirty="0"/>
              <a:t>Logging in/Logging out</a:t>
            </a:r>
          </a:p>
          <a:p>
            <a:pPr marL="1427163" lvl="2" indent="-284163"/>
            <a:r>
              <a:rPr lang="en-US" b="1" dirty="0"/>
              <a:t>Admin</a:t>
            </a:r>
          </a:p>
          <a:p>
            <a:pPr marL="1427163" lvl="2" indent="-284163"/>
            <a:r>
              <a:rPr lang="en-US" b="1" dirty="0"/>
              <a:t>Home</a:t>
            </a:r>
          </a:p>
          <a:p>
            <a:pPr marL="1427163" lvl="2" indent="-284163"/>
            <a:r>
              <a:rPr lang="en-US" b="1" dirty="0"/>
              <a:t>About (which is the same for Services, Stylists, and Products)</a:t>
            </a:r>
            <a:endParaRPr lang="en-US" b="1" dirty="0">
              <a:solidFill>
                <a:srgbClr val="006699"/>
              </a:solidFill>
            </a:endParaRPr>
          </a:p>
          <a:p>
            <a:pPr marL="1427163" lvl="2" indent="-284163"/>
            <a:r>
              <a:rPr lang="en-US" b="1" dirty="0"/>
              <a:t>Photos (with added improvements)</a:t>
            </a:r>
            <a:endParaRPr lang="en-US" b="1" dirty="0">
              <a:solidFill>
                <a:srgbClr val="006699"/>
              </a:solidFill>
            </a:endParaRPr>
          </a:p>
          <a:p>
            <a:pPr marL="1427163" lvl="2" indent="-284163"/>
            <a:r>
              <a:rPr lang="en-US" b="1" dirty="0"/>
              <a:t>Inventory</a:t>
            </a:r>
            <a:endParaRPr lang="en-US" b="1" dirty="0">
              <a:solidFill>
                <a:srgbClr val="006699"/>
              </a:solidFill>
            </a:endParaRPr>
          </a:p>
          <a:p>
            <a:pPr marL="2114550" lvl="3"/>
            <a:r>
              <a:rPr lang="en-US" b="1" dirty="0"/>
              <a:t>Adding a new item</a:t>
            </a:r>
          </a:p>
          <a:p>
            <a:pPr marL="2114550" lvl="3"/>
            <a:r>
              <a:rPr lang="en-US" b="1" dirty="0"/>
              <a:t>Adding a new customer</a:t>
            </a:r>
          </a:p>
          <a:p>
            <a:pPr marL="2114550" lvl="3"/>
            <a:r>
              <a:rPr lang="en-US" b="1" dirty="0"/>
              <a:t>Scanning a sale</a:t>
            </a:r>
          </a:p>
          <a:p>
            <a:pPr marL="2171700" lvl="3"/>
            <a:r>
              <a:rPr lang="en-US" b="1" dirty="0"/>
              <a:t>Reports</a:t>
            </a:r>
          </a:p>
          <a:p>
            <a:pPr marL="1771650" lvl="2"/>
            <a:endParaRPr lang="en-US" b="1" dirty="0"/>
          </a:p>
          <a:p>
            <a:pPr marL="1885950" lvl="2"/>
            <a:endParaRPr lang="en-US" b="1" dirty="0"/>
          </a:p>
          <a:p>
            <a:pPr marL="12573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7059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b="1" dirty="0" smtClean="0"/>
              <a:t>The SK Salon website is now ready for further improvements:</a:t>
            </a:r>
            <a:endParaRPr lang="en-US" sz="2200" b="1" dirty="0"/>
          </a:p>
          <a:p>
            <a:pPr lvl="1"/>
            <a:r>
              <a:rPr lang="en-US" sz="2200" dirty="0"/>
              <a:t>More </a:t>
            </a:r>
            <a:r>
              <a:rPr lang="en-US" sz="2200" dirty="0" smtClean="0"/>
              <a:t>functionality building on the base</a:t>
            </a:r>
            <a:endParaRPr lang="en-US" sz="2200" dirty="0"/>
          </a:p>
          <a:p>
            <a:pPr lvl="1"/>
            <a:r>
              <a:rPr lang="en-US" sz="2200" dirty="0" smtClean="0"/>
              <a:t>Incorporating different features</a:t>
            </a:r>
          </a:p>
          <a:p>
            <a:pPr lvl="1"/>
            <a:r>
              <a:rPr lang="en-US" sz="2200" dirty="0" smtClean="0"/>
              <a:t>Solid base to add more </a:t>
            </a:r>
            <a:r>
              <a:rPr lang="en-US" sz="2200" dirty="0" smtClean="0"/>
              <a:t>options </a:t>
            </a:r>
            <a:r>
              <a:rPr lang="en-US" sz="2200" dirty="0" smtClean="0"/>
              <a:t>to grow </a:t>
            </a:r>
            <a:r>
              <a:rPr lang="en-US" sz="2200" dirty="0" smtClean="0"/>
              <a:t>and </a:t>
            </a:r>
            <a:r>
              <a:rPr lang="en-US" sz="2200" dirty="0" smtClean="0"/>
              <a:t>expand </a:t>
            </a:r>
            <a:endParaRPr lang="en-US" sz="22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sz="2000" b="1" dirty="0" smtClean="0"/>
              <a:t>We are proud of the work we were able to create in a short amount of time and feel we’ve created a solid base from which more work can grow.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2124147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200" dirty="0"/>
              <a:t>Adding a scheduling app</a:t>
            </a:r>
          </a:p>
          <a:p>
            <a:r>
              <a:rPr lang="en-US" sz="2200" dirty="0"/>
              <a:t>Adding functionality that would allow dragging and dropping content on the administrative </a:t>
            </a:r>
            <a:r>
              <a:rPr lang="en-US" sz="2200" dirty="0" smtClean="0"/>
              <a:t>portal</a:t>
            </a:r>
          </a:p>
          <a:p>
            <a:r>
              <a:rPr lang="en-US" sz="2200" dirty="0" smtClean="0"/>
              <a:t>Add user permissions</a:t>
            </a:r>
          </a:p>
          <a:p>
            <a:r>
              <a:rPr lang="en-US" sz="2200" dirty="0" smtClean="0"/>
              <a:t>Photo descriptions in the gallery</a:t>
            </a:r>
            <a:endParaRPr lang="en-US" sz="2200" dirty="0"/>
          </a:p>
          <a:p>
            <a:endParaRPr lang="en-US" dirty="0"/>
          </a:p>
          <a:p>
            <a:endParaRPr lang="en-US" dirty="0"/>
          </a:p>
          <a:p>
            <a:r>
              <a:rPr lang="en-US" sz="2000" b="1" dirty="0"/>
              <a:t>Advice for the group taking over this project:</a:t>
            </a:r>
          </a:p>
          <a:p>
            <a:pPr lvl="1"/>
            <a:r>
              <a:rPr lang="en-US" sz="2000" dirty="0"/>
              <a:t>Spend some time learning the nuances of PHP and MySQL before you begin tackling the next steps.  It will save you time and effort when thinking about design and functionality.</a:t>
            </a:r>
          </a:p>
        </p:txBody>
      </p:sp>
    </p:spTree>
    <p:extLst>
      <p:ext uri="{BB962C8B-B14F-4D97-AF65-F5344CB8AC3E}">
        <p14:creationId xmlns:p14="http://schemas.microsoft.com/office/powerpoint/2010/main" val="28422231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Text Placeholder 2"/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85000" lnSpcReduction="10000"/>
          </a:bodyPr>
          <a:lstStyle/>
          <a:p>
            <a:pPr eaLnBrk="1" hangingPunct="1">
              <a:buFont typeface="Arial" charset="0"/>
              <a:buNone/>
              <a:defRPr/>
            </a:pPr>
            <a:r>
              <a:rPr lang="en-JM" dirty="0">
                <a:cs typeface="Pacifico" charset="0"/>
              </a:rPr>
              <a:t>THANK YOU </a:t>
            </a:r>
            <a:r>
              <a:rPr lang="en-JM" dirty="0">
                <a:solidFill>
                  <a:srgbClr val="006699"/>
                </a:solidFill>
                <a:cs typeface="Pacifico" charset="0"/>
              </a:rPr>
              <a:t>FOR YOUR TIME</a:t>
            </a:r>
            <a:endParaRPr lang="en-JM" dirty="0">
              <a:solidFill>
                <a:srgbClr val="006699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457200" y="2571750"/>
            <a:ext cx="6477000" cy="710513"/>
          </a:xfrm>
        </p:spPr>
        <p:txBody>
          <a:bodyPr rtlCol="0"/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1600" dirty="0">
                <a:solidFill>
                  <a:srgbClr val="174A75"/>
                </a:solidFill>
                <a:ea typeface="+mn-ea"/>
              </a:rPr>
              <a:t>Michelle </a:t>
            </a:r>
            <a:r>
              <a:rPr lang="en-JM" sz="1600" dirty="0" err="1">
                <a:solidFill>
                  <a:srgbClr val="174A75"/>
                </a:solidFill>
                <a:ea typeface="+mn-ea"/>
              </a:rPr>
              <a:t>Cominotto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1600" dirty="0">
                <a:solidFill>
                  <a:srgbClr val="174A75"/>
                </a:solidFill>
                <a:ea typeface="+mn-ea"/>
              </a:rPr>
              <a:t>Haley Hardwick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1600" dirty="0">
                <a:solidFill>
                  <a:srgbClr val="174A75"/>
                </a:solidFill>
                <a:ea typeface="+mn-ea"/>
              </a:rPr>
              <a:t>Taylor Jellico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JM" sz="1600" dirty="0">
                <a:solidFill>
                  <a:srgbClr val="174A75"/>
                </a:solidFill>
                <a:ea typeface="+mn-ea"/>
              </a:rPr>
              <a:t>Ben </a:t>
            </a:r>
            <a:r>
              <a:rPr lang="en-JM" sz="1600" dirty="0" err="1">
                <a:solidFill>
                  <a:srgbClr val="174A75"/>
                </a:solidFill>
                <a:ea typeface="+mn-ea"/>
              </a:rPr>
              <a:t>Wanagat</a:t>
            </a: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JM" sz="1200" dirty="0">
              <a:solidFill>
                <a:srgbClr val="4DC3FF"/>
              </a:solidFill>
              <a:ea typeface="+mn-ea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200" dirty="0">
              <a:solidFill>
                <a:srgbClr val="008ACF"/>
              </a:solidFill>
              <a:ea typeface="+mn-ea"/>
            </a:endParaRPr>
          </a:p>
        </p:txBody>
      </p:sp>
      <p:pic>
        <p:nvPicPr>
          <p:cNvPr id="44036" name="Picture 3" descr="C:\Users\ADRIEN~1.REY\AppData\Local\Temp\Rar$DR63.888\icons grid\plane_bla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2800" y="2495550"/>
            <a:ext cx="1225550" cy="1225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 spd="slow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customer’s problem…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39813"/>
            <a:ext cx="8229600" cy="2271282"/>
          </a:xfrm>
        </p:spPr>
        <p:txBody>
          <a:bodyPr/>
          <a:lstStyle/>
          <a:p>
            <a:r>
              <a:rPr lang="en-US" sz="2400" dirty="0"/>
              <a:t>Sandee Kranz was in the process of opening up her own salon, The SK Salon.  She needed a website for growing her customer base and getting relevant information to current customers.  Ms. Kranz also needed a simple backend website to update her content and manage inventory, customers, and employees.</a:t>
            </a:r>
          </a:p>
        </p:txBody>
      </p:sp>
    </p:spTree>
    <p:extLst>
      <p:ext uri="{BB962C8B-B14F-4D97-AF65-F5344CB8AC3E}">
        <p14:creationId xmlns:p14="http://schemas.microsoft.com/office/powerpoint/2010/main" val="3518922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to the team…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Brand new development—no team had developed anything before</a:t>
            </a:r>
          </a:p>
          <a:p>
            <a:r>
              <a:rPr lang="en-US" sz="2400" dirty="0"/>
              <a:t>Learning PHP, MySQL, CSS, and HTML in a short amount of time</a:t>
            </a:r>
          </a:p>
          <a:p>
            <a:r>
              <a:rPr lang="en-US" sz="2400" dirty="0"/>
              <a:t>Understanding the unique needs of a salon website in order to design the best site possible.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54624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Proposed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Design a clean, elegant, responsive website taking into account the colors and design wishes of the customer</a:t>
            </a:r>
          </a:p>
          <a:p>
            <a:r>
              <a:rPr lang="en-US" sz="2000" dirty="0"/>
              <a:t>Make sure the website is mobile-friendly</a:t>
            </a:r>
          </a:p>
          <a:p>
            <a:r>
              <a:rPr lang="en-US" sz="2000" dirty="0"/>
              <a:t>Design a clean, easy-to-use interface for the backend website that is powerful enough to contain all needed information</a:t>
            </a:r>
          </a:p>
          <a:p>
            <a:r>
              <a:rPr lang="en-US" sz="2000" dirty="0"/>
              <a:t>Create a database that links to both front and backend to make the webpage dynamic and editable by the customer without any coding experience</a:t>
            </a:r>
          </a:p>
          <a:p>
            <a:r>
              <a:rPr lang="en-US" sz="2000" dirty="0"/>
              <a:t>Create a user-friendly inventory app to account for sales, inventory, and customers</a:t>
            </a:r>
          </a:p>
          <a:p>
            <a:endParaRPr lang="en-US" sz="20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3538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1524000" cy="422275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3219450"/>
          </a:xfrm>
        </p:spPr>
        <p:txBody>
          <a:bodyPr/>
          <a:lstStyle/>
          <a:p>
            <a:pPr lvl="2"/>
            <a:r>
              <a:rPr lang="en-US" sz="2200" dirty="0" smtClean="0"/>
              <a:t>Site </a:t>
            </a:r>
            <a:r>
              <a:rPr lang="en-US" sz="2200" dirty="0" smtClean="0"/>
              <a:t>Map (Main Site)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4495800" y="285750"/>
            <a:ext cx="20574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04950"/>
            <a:ext cx="9144000" cy="248488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209800" y="2584598"/>
            <a:ext cx="0" cy="228600"/>
          </a:xfrm>
          <a:prstGeom prst="line">
            <a:avLst/>
          </a:prstGeom>
          <a:ln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3429000" y="2584598"/>
            <a:ext cx="0" cy="228600"/>
          </a:xfrm>
          <a:prstGeom prst="line">
            <a:avLst/>
          </a:prstGeom>
          <a:ln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724400" y="2584598"/>
            <a:ext cx="0" cy="228600"/>
          </a:xfrm>
          <a:prstGeom prst="line">
            <a:avLst/>
          </a:prstGeom>
          <a:ln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6019800" y="2584598"/>
            <a:ext cx="0" cy="228600"/>
          </a:xfrm>
          <a:prstGeom prst="line">
            <a:avLst/>
          </a:prstGeom>
          <a:ln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7162800" y="2584598"/>
            <a:ext cx="0" cy="228600"/>
          </a:xfrm>
          <a:prstGeom prst="line">
            <a:avLst/>
          </a:prstGeom>
          <a:ln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18069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1524000" cy="422275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52366"/>
            <a:ext cx="6186488" cy="3395784"/>
          </a:xfrm>
        </p:spPr>
        <p:txBody>
          <a:bodyPr/>
          <a:lstStyle/>
          <a:p>
            <a:pPr lvl="1"/>
            <a:r>
              <a:rPr lang="en-US" sz="2200" dirty="0" smtClean="0"/>
              <a:t>Sitemap - Backend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4495800" y="285750"/>
            <a:ext cx="20574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6900" y="0"/>
            <a:ext cx="284671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427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2"/>
            <a:r>
              <a:rPr lang="en-US" dirty="0" smtClean="0"/>
              <a:t>ERD Diagram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495800" y="285750"/>
            <a:ext cx="20574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-247650"/>
            <a:ext cx="478569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021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1524000" cy="422275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3219450"/>
          </a:xfrm>
        </p:spPr>
        <p:txBody>
          <a:bodyPr/>
          <a:lstStyle/>
          <a:p>
            <a:pPr lvl="2"/>
            <a:r>
              <a:rPr lang="en-US" sz="2200" dirty="0" smtClean="0"/>
              <a:t>Front End/Navigation/Design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4495800" y="285750"/>
            <a:ext cx="20574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721" y="1651333"/>
            <a:ext cx="4711700" cy="266293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4787" y="1674093"/>
            <a:ext cx="1536700" cy="26024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5726" y="1628573"/>
            <a:ext cx="1895507" cy="26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5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38150"/>
            <a:ext cx="1524000" cy="422275"/>
          </a:xfrm>
        </p:spPr>
        <p:txBody>
          <a:bodyPr/>
          <a:lstStyle/>
          <a:p>
            <a:r>
              <a:rPr lang="en-US" dirty="0"/>
              <a:t>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28700"/>
            <a:ext cx="8229600" cy="3219450"/>
          </a:xfrm>
        </p:spPr>
        <p:txBody>
          <a:bodyPr/>
          <a:lstStyle/>
          <a:p>
            <a:pPr lvl="2"/>
            <a:r>
              <a:rPr lang="en-US" sz="2200" dirty="0" smtClean="0"/>
              <a:t>Back end/Admin Portal</a:t>
            </a:r>
            <a:endParaRPr lang="en-US" sz="2200" dirty="0"/>
          </a:p>
        </p:txBody>
      </p:sp>
      <p:sp>
        <p:nvSpPr>
          <p:cNvPr id="5" name="TextBox 4"/>
          <p:cNvSpPr txBox="1"/>
          <p:nvPr/>
        </p:nvSpPr>
        <p:spPr>
          <a:xfrm>
            <a:off x="4495800" y="285750"/>
            <a:ext cx="205740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8200" y="411895"/>
            <a:ext cx="4114800" cy="224115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70127"/>
            <a:ext cx="4998248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077321"/>
      </p:ext>
    </p:extLst>
  </p:cSld>
  <p:clrMapOvr>
    <a:masterClrMapping/>
  </p:clrMapOvr>
</p:sld>
</file>

<file path=ppt/theme/theme1.xml><?xml version="1.0" encoding="utf-8"?>
<a:theme xmlns:a="http://schemas.openxmlformats.org/drawingml/2006/main" name="AthensStateOfficial">
  <a:themeElements>
    <a:clrScheme name="ASU Theme">
      <a:dk1>
        <a:srgbClr val="006699"/>
      </a:dk1>
      <a:lt1>
        <a:sysClr val="window" lastClr="FFFFFF"/>
      </a:lt1>
      <a:dk2>
        <a:srgbClr val="004466"/>
      </a:dk2>
      <a:lt2>
        <a:srgbClr val="EEEEDE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C424613-483F-024D-A179-F8E1EBAB6A49}" vid="{51346DD0-00FB-7443-BFDB-E8D2C67323A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Revised CS452 Final Presentation</Template>
  <TotalTime>587</TotalTime>
  <Words>354</Words>
  <Application>Microsoft Macintosh PowerPoint</Application>
  <PresentationFormat>On-screen Show (16:9)</PresentationFormat>
  <Paragraphs>87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Bebas Neue</vt:lpstr>
      <vt:lpstr>BebasNEUE</vt:lpstr>
      <vt:lpstr>Calibri</vt:lpstr>
      <vt:lpstr>Courier New</vt:lpstr>
      <vt:lpstr>Futura LT Bold</vt:lpstr>
      <vt:lpstr>Futura LT Condensed</vt:lpstr>
      <vt:lpstr>ＭＳ Ｐゴシック</vt:lpstr>
      <vt:lpstr>Pacifico</vt:lpstr>
      <vt:lpstr>Trajan Pro</vt:lpstr>
      <vt:lpstr>Arial</vt:lpstr>
      <vt:lpstr>AthensStateOfficial</vt:lpstr>
      <vt:lpstr>The SK Salon Website</vt:lpstr>
      <vt:lpstr>The customer’s problem…</vt:lpstr>
      <vt:lpstr>Challenge to the team…</vt:lpstr>
      <vt:lpstr>Proposed solution</vt:lpstr>
      <vt:lpstr>Details</vt:lpstr>
      <vt:lpstr>Details</vt:lpstr>
      <vt:lpstr>Details</vt:lpstr>
      <vt:lpstr>Details</vt:lpstr>
      <vt:lpstr>Details</vt:lpstr>
      <vt:lpstr>Results</vt:lpstr>
      <vt:lpstr>Demonstration</vt:lpstr>
      <vt:lpstr>Conclusions</vt:lpstr>
      <vt:lpstr>Next steps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Name</dc:title>
  <dc:creator>jdauwen@my.athens.edu</dc:creator>
  <cp:lastModifiedBy>Haley Hardwick</cp:lastModifiedBy>
  <cp:revision>171</cp:revision>
  <dcterms:created xsi:type="dcterms:W3CDTF">2015-11-25T20:28:22Z</dcterms:created>
  <dcterms:modified xsi:type="dcterms:W3CDTF">2017-04-27T13:18:43Z</dcterms:modified>
</cp:coreProperties>
</file>

<file path=docProps/thumbnail.jpeg>
</file>